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diagrams/data4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diagrams/drawing1.xml" ContentType="application/vnd.ms-office.drawingml.diagramDrawing+xml"/>
  <Override PartName="/ppt/theme/theme1.xml" ContentType="application/vnd.openxmlformats-officedocument.theme+xml"/>
  <Override PartName="/ppt/diagrams/layout3.xml" ContentType="application/vnd.openxmlformats-officedocument.drawingml.diagram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colors1.xml" ContentType="application/vnd.openxmlformats-officedocument.drawingml.diagramColors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rawing2.xml" ContentType="application/vnd.ms-office.drawingml.diagramDrawing+xml"/>
  <Override PartName="/ppt/diagrams/layout2.xml" ContentType="application/vnd.openxmlformats-officedocument.drawingml.diagramLayou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550" r:id="rId2"/>
    <p:sldId id="256" r:id="rId3"/>
    <p:sldId id="311" r:id="rId4"/>
    <p:sldId id="426" r:id="rId5"/>
    <p:sldId id="548" r:id="rId6"/>
    <p:sldId id="545" r:id="rId7"/>
    <p:sldId id="371" r:id="rId8"/>
    <p:sldId id="417" r:id="rId9"/>
    <p:sldId id="552" r:id="rId10"/>
    <p:sldId id="553" r:id="rId11"/>
    <p:sldId id="266" r:id="rId12"/>
  </p:sldIdLst>
  <p:sldSz cx="16256000" cy="9144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098ED744-3158-4338-BDB6-F156120E387F}">
          <p14:sldIdLst>
            <p14:sldId id="550"/>
            <p14:sldId id="256"/>
            <p14:sldId id="311"/>
            <p14:sldId id="426"/>
            <p14:sldId id="548"/>
            <p14:sldId id="545"/>
            <p14:sldId id="371"/>
          </p14:sldIdLst>
        </p14:section>
        <p14:section name="Seção sem Título" id="{3998DD94-3DFC-4573-8B24-6742919855D1}">
          <p14:sldIdLst>
            <p14:sldId id="417"/>
            <p14:sldId id="552"/>
            <p14:sldId id="553"/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5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5" autoAdjust="0"/>
    <p:restoredTop sz="52758" autoAdjust="0"/>
  </p:normalViewPr>
  <p:slideViewPr>
    <p:cSldViewPr>
      <p:cViewPr varScale="1">
        <p:scale>
          <a:sx n="35" d="100"/>
          <a:sy n="35" d="100"/>
        </p:scale>
        <p:origin x="2760" y="342"/>
      </p:cViewPr>
      <p:guideLst>
        <p:guide orient="horz" pos="2880"/>
        <p:guide pos="5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 varScale="1">
      <p:scale>
        <a:sx n="1" d="1"/>
        <a:sy n="1" d="1"/>
      </p:scale>
      <p:origin x="0" y="-7008"/>
    </p:cViewPr>
  </p:sorterViewPr>
  <p:notesViewPr>
    <p:cSldViewPr>
      <p:cViewPr varScale="1">
        <p:scale>
          <a:sx n="82" d="100"/>
          <a:sy n="82" d="100"/>
        </p:scale>
        <p:origin x="38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21925C-3AF2-4306-AF31-B37A8AA97F35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A039AE45-1A03-4C82-B1BD-DC1967AE6CE3}">
      <dgm:prSet phldrT="[Texto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Escolha da Jornada</a:t>
          </a:r>
        </a:p>
      </dgm:t>
    </dgm:pt>
    <dgm:pt modelId="{8B21CFBC-0F21-4F40-8438-E3B120924295}" type="parTrans" cxnId="{C32E9FCB-8749-4D29-91E3-33FDEC7ADD23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46A1F721-7506-4712-9B18-846908BC279F}" type="sibTrans" cxnId="{C32E9FCB-8749-4D29-91E3-33FDEC7ADD23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1E748349-A7CF-4B08-9B62-BE08A567CABB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Escolha ou confirmação do Nível de maturidade B,I,II,III</a:t>
          </a:r>
        </a:p>
      </dgm:t>
    </dgm:pt>
    <dgm:pt modelId="{4AF9E596-951C-423F-AEBD-A974AA387F77}" type="parTrans" cxnId="{F52EEC65-0BA5-4BFA-AEB5-A33AE447C5F6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88A179EB-927C-4BFA-81D2-479DC0ACA2B4}" type="sibTrans" cxnId="{F52EEC65-0BA5-4BFA-AEB5-A33AE447C5F6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4533DC4D-C809-438B-A7AB-FB6CC429E64A}">
      <dgm:prSet phldrT="[Texto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Módulo II</a:t>
          </a:r>
        </a:p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Plano de Melhoria</a:t>
          </a:r>
        </a:p>
      </dgm:t>
    </dgm:pt>
    <dgm:pt modelId="{5E31FE64-B306-4755-A774-DD1B7DF76482}" type="parTrans" cxnId="{057BE823-E0BD-45CF-BA49-FD3FE08B7521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9FFF9CB2-A250-4460-8E5E-A9184AA0EA9D}" type="sibTrans" cxnId="{057BE823-E0BD-45CF-BA49-FD3FE08B7521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7DC389A2-2067-4F63-B27E-5D8D590CBD54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Workshop Plano de Melhoria da Gestão – PMG 2d</a:t>
          </a:r>
        </a:p>
      </dgm:t>
    </dgm:pt>
    <dgm:pt modelId="{45C51F9B-742A-4A15-94F0-E3A523FA4C20}" type="parTrans" cxnId="{727A343A-8D3A-459C-80C6-32081F55E463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DCF5CA8B-6C86-468C-A888-E9C845171C11}" type="sibTrans" cxnId="{727A343A-8D3A-459C-80C6-32081F55E463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31F10564-19A2-419D-B718-51B31B092FAD}">
      <dgm:prSet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Módulo III</a:t>
          </a:r>
        </a:p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Certificação</a:t>
          </a:r>
        </a:p>
      </dgm:t>
    </dgm:pt>
    <dgm:pt modelId="{728B09A4-9CA5-4E2C-9951-D11F3B6ABCBC}" type="parTrans" cxnId="{72EB5A7C-4979-47B5-92B8-E06A9C3F8325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42F2D353-60DB-48A3-9443-98EC9E8F5CC7}" type="sibTrans" cxnId="{72EB5A7C-4979-47B5-92B8-E06A9C3F8325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AF8E0C7D-E034-4747-B9A2-E0212F3368E3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Entrega de Avaliação PMG para diretoria</a:t>
          </a:r>
        </a:p>
      </dgm:t>
    </dgm:pt>
    <dgm:pt modelId="{A9CBF2E2-BC68-424D-9664-C95E32917255}" type="parTrans" cxnId="{4FF9CD0F-F67D-46A7-824A-BBE946167BA8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3AC14024-809D-426D-8A75-40A52672FBD6}" type="sibTrans" cxnId="{4FF9CD0F-F67D-46A7-824A-BBE946167BA8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05C92181-8089-48C8-BE2B-28A722320FDF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Auditoria da qualidade e resultados da jornada 2d</a:t>
          </a:r>
        </a:p>
      </dgm:t>
    </dgm:pt>
    <dgm:pt modelId="{4C75B779-2409-4F0D-A40A-2F1418F165F4}" type="parTrans" cxnId="{C8F656CD-E889-40C9-B9FE-F689A17FB3DC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F20DCC38-EEED-422F-B08E-AF148B175621}" type="sibTrans" cxnId="{C8F656CD-E889-40C9-B9FE-F689A17FB3DC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E53F99A5-AFBD-4162-BA82-7D84252BA26E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Parecer do Auditor para diretoria </a:t>
          </a:r>
        </a:p>
      </dgm:t>
    </dgm:pt>
    <dgm:pt modelId="{37806493-DB6E-4F5E-94BC-62DE4D039F45}" type="parTrans" cxnId="{3CFC8F6F-7F0D-41CE-9968-56D1241FEE62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35F61CCA-1F42-4286-BC90-7ACD3EEC9FD6}" type="sibTrans" cxnId="{3CFC8F6F-7F0D-41CE-9968-56D1241FEE62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87639D74-0DA6-4073-A3FE-C6A99F1D81D6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Certificação, quando aplicável</a:t>
          </a:r>
        </a:p>
      </dgm:t>
    </dgm:pt>
    <dgm:pt modelId="{CDA632DD-51F9-4830-A5A0-3E5C4B6C6398}" type="parTrans" cxnId="{090EF8F5-9241-4BFB-92CA-ACDAF03CC04F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EF856321-BE64-49E3-B2C1-A62A55782246}" type="sibTrans" cxnId="{090EF8F5-9241-4BFB-92CA-ACDAF03CC04F}">
      <dgm:prSet/>
      <dgm:spPr/>
      <dgm:t>
        <a:bodyPr/>
        <a:lstStyle/>
        <a:p>
          <a:endParaRPr lang="pt-BR" sz="3600">
            <a:latin typeface="+mj-lt"/>
          </a:endParaRPr>
        </a:p>
      </dgm:t>
    </dgm:pt>
    <dgm:pt modelId="{B4E1E4F2-F9C7-430F-8D94-117801B37E56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Definição de Núcleo de coordenação</a:t>
          </a:r>
        </a:p>
      </dgm:t>
    </dgm:pt>
    <dgm:pt modelId="{F56129BC-3D2D-4F77-A807-267506E05089}" type="parTrans" cxnId="{92009252-0E93-489B-BA5B-9884B7FD5213}">
      <dgm:prSet/>
      <dgm:spPr/>
      <dgm:t>
        <a:bodyPr/>
        <a:lstStyle/>
        <a:p>
          <a:endParaRPr lang="pt-BR" sz="3600"/>
        </a:p>
      </dgm:t>
    </dgm:pt>
    <dgm:pt modelId="{A501A28E-11F4-4BD1-B210-DBABF0E0FE2B}" type="sibTrans" cxnId="{92009252-0E93-489B-BA5B-9884B7FD5213}">
      <dgm:prSet/>
      <dgm:spPr/>
      <dgm:t>
        <a:bodyPr/>
        <a:lstStyle/>
        <a:p>
          <a:endParaRPr lang="pt-BR" sz="3600"/>
        </a:p>
      </dgm:t>
    </dgm:pt>
    <dgm:pt modelId="{7781DCE5-ED55-4560-AE1A-5C22304B4453}">
      <dgm:prSet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Módulo I</a:t>
          </a:r>
        </a:p>
        <a:p>
          <a:r>
            <a:rPr lang="pt-BR" sz="3200" dirty="0">
              <a:latin typeface="Arial" panose="020B0604020202020204" pitchFamily="34" charset="0"/>
              <a:cs typeface="Arial" panose="020B0604020202020204" pitchFamily="34" charset="0"/>
            </a:rPr>
            <a:t>Diagnóstico</a:t>
          </a:r>
        </a:p>
      </dgm:t>
    </dgm:pt>
    <dgm:pt modelId="{8CDA4F6D-57C1-4A58-BA42-D03D05A5B28F}" type="sibTrans" cxnId="{F605649D-D573-4F5E-88D7-1F203AA78D40}">
      <dgm:prSet/>
      <dgm:spPr/>
      <dgm:t>
        <a:bodyPr/>
        <a:lstStyle/>
        <a:p>
          <a:endParaRPr lang="pt-BR" sz="3600"/>
        </a:p>
      </dgm:t>
    </dgm:pt>
    <dgm:pt modelId="{5A14EDFE-A588-4E7F-9FB5-46E64F910761}" type="parTrans" cxnId="{F605649D-D573-4F5E-88D7-1F203AA78D40}">
      <dgm:prSet/>
      <dgm:spPr/>
      <dgm:t>
        <a:bodyPr/>
        <a:lstStyle/>
        <a:p>
          <a:endParaRPr lang="pt-BR" sz="3600"/>
        </a:p>
      </dgm:t>
    </dgm:pt>
    <dgm:pt modelId="{BE1DB74B-EF2A-451F-9E93-EFF1663AD4D2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Planejamento </a:t>
          </a:r>
          <a:r>
            <a:rPr lang="pt-BR" sz="3200" b="1" dirty="0" err="1">
              <a:latin typeface="Calibri" panose="020F0502020204030204" pitchFamily="34" charset="0"/>
            </a:rPr>
            <a:t>Pré</a:t>
          </a:r>
          <a:r>
            <a:rPr lang="pt-BR" sz="3200" b="1" dirty="0">
              <a:latin typeface="Calibri" panose="020F0502020204030204" pitchFamily="34" charset="0"/>
            </a:rPr>
            <a:t>-workshop</a:t>
          </a:r>
        </a:p>
      </dgm:t>
    </dgm:pt>
    <dgm:pt modelId="{D60DE5C2-5B61-4DA8-B678-AB80196F515F}" type="parTrans" cxnId="{65CB4084-4163-42B3-B81E-4B986152479D}">
      <dgm:prSet/>
      <dgm:spPr/>
      <dgm:t>
        <a:bodyPr/>
        <a:lstStyle/>
        <a:p>
          <a:endParaRPr lang="pt-BR" sz="3600"/>
        </a:p>
      </dgm:t>
    </dgm:pt>
    <dgm:pt modelId="{840FC76A-F1C0-46BF-8CAA-32B779B40129}" type="sibTrans" cxnId="{65CB4084-4163-42B3-B81E-4B986152479D}">
      <dgm:prSet/>
      <dgm:spPr/>
      <dgm:t>
        <a:bodyPr/>
        <a:lstStyle/>
        <a:p>
          <a:endParaRPr lang="pt-BR" sz="3600"/>
        </a:p>
      </dgm:t>
    </dgm:pt>
    <dgm:pt modelId="{34628106-8139-4183-937D-FF7EF09789A6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Workshop MEGplan® de avaliação (clássica) ou compartilhamento de avaliação da Banca (premium), apoiado por software 2d</a:t>
          </a:r>
        </a:p>
      </dgm:t>
    </dgm:pt>
    <dgm:pt modelId="{555BB519-632A-4FF2-94E3-5155E59C2D54}" type="parTrans" cxnId="{9E9A9ED0-764C-4B06-96EC-78ED8D48EE23}">
      <dgm:prSet/>
      <dgm:spPr/>
      <dgm:t>
        <a:bodyPr/>
        <a:lstStyle/>
        <a:p>
          <a:endParaRPr lang="pt-BR" sz="3600"/>
        </a:p>
      </dgm:t>
    </dgm:pt>
    <dgm:pt modelId="{492DBEFC-CCCA-4B6F-9E29-EEAB8BFD72EC}" type="sibTrans" cxnId="{9E9A9ED0-764C-4B06-96EC-78ED8D48EE23}">
      <dgm:prSet/>
      <dgm:spPr/>
      <dgm:t>
        <a:bodyPr/>
        <a:lstStyle/>
        <a:p>
          <a:endParaRPr lang="pt-BR" sz="3600"/>
        </a:p>
      </dgm:t>
    </dgm:pt>
    <dgm:pt modelId="{8EA3FF2E-74C9-456C-BD27-C3B8F418C56B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Resumo Executivo para direção</a:t>
          </a:r>
          <a:endParaRPr lang="pt-BR" sz="4000" b="1" dirty="0">
            <a:latin typeface="Calibri" panose="020F0502020204030204" pitchFamily="34" charset="0"/>
          </a:endParaRPr>
        </a:p>
      </dgm:t>
    </dgm:pt>
    <dgm:pt modelId="{BC64FB5F-DEAB-400F-82FF-12A8857BF791}" type="parTrans" cxnId="{7E619048-951F-4555-B9E6-249E5525A8F2}">
      <dgm:prSet/>
      <dgm:spPr/>
      <dgm:t>
        <a:bodyPr/>
        <a:lstStyle/>
        <a:p>
          <a:endParaRPr lang="pt-BR" sz="3600"/>
        </a:p>
      </dgm:t>
    </dgm:pt>
    <dgm:pt modelId="{A5A958E5-D75D-4A70-AB8C-F45C7F98E31D}" type="sibTrans" cxnId="{7E619048-951F-4555-B9E6-249E5525A8F2}">
      <dgm:prSet/>
      <dgm:spPr/>
      <dgm:t>
        <a:bodyPr/>
        <a:lstStyle/>
        <a:p>
          <a:endParaRPr lang="pt-BR" sz="3600"/>
        </a:p>
      </dgm:t>
    </dgm:pt>
    <dgm:pt modelId="{4E0A5C1D-73A8-4777-B8E7-3BD1159DF6E5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Treinamento aberto para participantes e convidados 1h30</a:t>
          </a:r>
        </a:p>
      </dgm:t>
    </dgm:pt>
    <dgm:pt modelId="{6C461F0A-4026-4CCD-B77E-EA53C0EB9EAD}" type="parTrans" cxnId="{163F406C-FF57-40D2-B309-14A02C8C1152}">
      <dgm:prSet/>
      <dgm:spPr/>
      <dgm:t>
        <a:bodyPr/>
        <a:lstStyle/>
        <a:p>
          <a:endParaRPr lang="pt-BR" sz="3600"/>
        </a:p>
      </dgm:t>
    </dgm:pt>
    <dgm:pt modelId="{4DF64F1E-B281-4300-82F5-456693BDDCEC}" type="sibTrans" cxnId="{163F406C-FF57-40D2-B309-14A02C8C1152}">
      <dgm:prSet/>
      <dgm:spPr/>
      <dgm:t>
        <a:bodyPr/>
        <a:lstStyle/>
        <a:p>
          <a:endParaRPr lang="pt-BR" sz="3600"/>
        </a:p>
      </dgm:t>
    </dgm:pt>
    <dgm:pt modelId="{BB7B2C04-9CFD-419E-83AD-239C2602F63A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Workshops Monitoramento PMG 2d</a:t>
          </a:r>
        </a:p>
      </dgm:t>
    </dgm:pt>
    <dgm:pt modelId="{3BD69E40-9133-471E-821D-3A0BF3D46A81}" type="parTrans" cxnId="{7A02648C-3198-43D0-9436-FCECE58A591E}">
      <dgm:prSet/>
      <dgm:spPr/>
      <dgm:t>
        <a:bodyPr/>
        <a:lstStyle/>
        <a:p>
          <a:endParaRPr lang="pt-BR" sz="3600"/>
        </a:p>
      </dgm:t>
    </dgm:pt>
    <dgm:pt modelId="{C4F6CCE0-4F0D-477C-AC14-3F92F8708BD2}" type="sibTrans" cxnId="{7A02648C-3198-43D0-9436-FCECE58A591E}">
      <dgm:prSet/>
      <dgm:spPr/>
      <dgm:t>
        <a:bodyPr/>
        <a:lstStyle/>
        <a:p>
          <a:endParaRPr lang="pt-BR" sz="3600"/>
        </a:p>
      </dgm:t>
    </dgm:pt>
    <dgm:pt modelId="{C2277711-164B-44AF-A0CF-CF1D6064D729}">
      <dgm:prSet phldrT="[Texto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pt-BR" sz="3200" b="1" dirty="0">
              <a:latin typeface="Calibri" panose="020F0502020204030204" pitchFamily="34" charset="0"/>
            </a:rPr>
            <a:t>Agendamento de eventos</a:t>
          </a:r>
        </a:p>
      </dgm:t>
    </dgm:pt>
    <dgm:pt modelId="{04738766-943A-452D-9582-BC9D60B7AC20}" type="parTrans" cxnId="{DCD9FA4E-BD24-4E08-A788-0673BB3A052C}">
      <dgm:prSet/>
      <dgm:spPr/>
      <dgm:t>
        <a:bodyPr/>
        <a:lstStyle/>
        <a:p>
          <a:endParaRPr lang="pt-BR"/>
        </a:p>
      </dgm:t>
    </dgm:pt>
    <dgm:pt modelId="{133532A9-08E1-4810-8101-74EC4750A48C}" type="sibTrans" cxnId="{DCD9FA4E-BD24-4E08-A788-0673BB3A052C}">
      <dgm:prSet/>
      <dgm:spPr/>
      <dgm:t>
        <a:bodyPr/>
        <a:lstStyle/>
        <a:p>
          <a:endParaRPr lang="pt-BR"/>
        </a:p>
      </dgm:t>
    </dgm:pt>
    <dgm:pt modelId="{F1D4F25F-F833-41CD-AAD1-1C19BD9BB89B}" type="pres">
      <dgm:prSet presAssocID="{0D21925C-3AF2-4306-AF31-B37A8AA97F35}" presName="Name0" presStyleCnt="0">
        <dgm:presLayoutVars>
          <dgm:dir/>
          <dgm:animLvl val="lvl"/>
          <dgm:resizeHandles val="exact"/>
        </dgm:presLayoutVars>
      </dgm:prSet>
      <dgm:spPr/>
    </dgm:pt>
    <dgm:pt modelId="{9788850A-82BB-4B6B-8EFA-83FCEDB58C75}" type="pres">
      <dgm:prSet presAssocID="{A039AE45-1A03-4C82-B1BD-DC1967AE6CE3}" presName="linNode" presStyleCnt="0"/>
      <dgm:spPr/>
    </dgm:pt>
    <dgm:pt modelId="{1E581CAC-671D-4120-8636-046AE18C3B5D}" type="pres">
      <dgm:prSet presAssocID="{A039AE45-1A03-4C82-B1BD-DC1967AE6CE3}" presName="parentText" presStyleLbl="node1" presStyleIdx="0" presStyleCnt="4" custScaleX="73923" custScaleY="72022" custLinFactNeighborX="-14432" custLinFactNeighborY="0">
        <dgm:presLayoutVars>
          <dgm:chMax val="1"/>
          <dgm:bulletEnabled val="1"/>
        </dgm:presLayoutVars>
      </dgm:prSet>
      <dgm:spPr/>
    </dgm:pt>
    <dgm:pt modelId="{B33DB051-4015-4E23-BDF6-A6708138C652}" type="pres">
      <dgm:prSet presAssocID="{A039AE45-1A03-4C82-B1BD-DC1967AE6CE3}" presName="descendantText" presStyleLbl="alignAccFollowNode1" presStyleIdx="0" presStyleCnt="4" custScaleX="111030">
        <dgm:presLayoutVars>
          <dgm:bulletEnabled val="1"/>
        </dgm:presLayoutVars>
      </dgm:prSet>
      <dgm:spPr/>
    </dgm:pt>
    <dgm:pt modelId="{817E6ECE-779F-4781-9837-9214BC7EF574}" type="pres">
      <dgm:prSet presAssocID="{46A1F721-7506-4712-9B18-846908BC279F}" presName="sp" presStyleCnt="0"/>
      <dgm:spPr/>
    </dgm:pt>
    <dgm:pt modelId="{4DF23F50-07A5-4214-B1A2-CA02FB6FD287}" type="pres">
      <dgm:prSet presAssocID="{7781DCE5-ED55-4560-AE1A-5C22304B4453}" presName="linNode" presStyleCnt="0"/>
      <dgm:spPr/>
    </dgm:pt>
    <dgm:pt modelId="{5093C079-1F5F-4956-966C-192C8AF1EC6A}" type="pres">
      <dgm:prSet presAssocID="{7781DCE5-ED55-4560-AE1A-5C22304B4453}" presName="parentText" presStyleLbl="node1" presStyleIdx="1" presStyleCnt="4" custScaleX="73923" custScaleY="72022" custLinFactNeighborX="-14432" custLinFactNeighborY="0">
        <dgm:presLayoutVars>
          <dgm:chMax val="1"/>
          <dgm:bulletEnabled val="1"/>
        </dgm:presLayoutVars>
      </dgm:prSet>
      <dgm:spPr/>
    </dgm:pt>
    <dgm:pt modelId="{784542E4-740D-4C99-BBAA-541FBBE87B21}" type="pres">
      <dgm:prSet presAssocID="{7781DCE5-ED55-4560-AE1A-5C22304B4453}" presName="descendantText" presStyleLbl="alignAccFollowNode1" presStyleIdx="1" presStyleCnt="4" custScaleX="109211" custScaleY="177743">
        <dgm:presLayoutVars>
          <dgm:bulletEnabled val="1"/>
        </dgm:presLayoutVars>
      </dgm:prSet>
      <dgm:spPr/>
    </dgm:pt>
    <dgm:pt modelId="{349FB3F1-BB20-48E6-813F-6E1DB8618FF6}" type="pres">
      <dgm:prSet presAssocID="{8CDA4F6D-57C1-4A58-BA42-D03D05A5B28F}" presName="sp" presStyleCnt="0"/>
      <dgm:spPr/>
    </dgm:pt>
    <dgm:pt modelId="{65C3F0BE-F9E1-48C4-9F2D-6734FE1A605F}" type="pres">
      <dgm:prSet presAssocID="{4533DC4D-C809-438B-A7AB-FB6CC429E64A}" presName="linNode" presStyleCnt="0"/>
      <dgm:spPr/>
    </dgm:pt>
    <dgm:pt modelId="{59BBA6D9-3303-40DA-A9D0-24B687868BBC}" type="pres">
      <dgm:prSet presAssocID="{4533DC4D-C809-438B-A7AB-FB6CC429E64A}" presName="parentText" presStyleLbl="node1" presStyleIdx="2" presStyleCnt="4" custScaleX="73923" custScaleY="72022" custLinFactNeighborX="-14432" custLinFactNeighborY="0">
        <dgm:presLayoutVars>
          <dgm:chMax val="1"/>
          <dgm:bulletEnabled val="1"/>
        </dgm:presLayoutVars>
      </dgm:prSet>
      <dgm:spPr/>
    </dgm:pt>
    <dgm:pt modelId="{53506FC0-BAE4-4A76-B5C9-4140AA9C333E}" type="pres">
      <dgm:prSet presAssocID="{4533DC4D-C809-438B-A7AB-FB6CC429E64A}" presName="descendantText" presStyleLbl="alignAccFollowNode1" presStyleIdx="2" presStyleCnt="4" custScaleX="111030">
        <dgm:presLayoutVars>
          <dgm:bulletEnabled val="1"/>
        </dgm:presLayoutVars>
      </dgm:prSet>
      <dgm:spPr/>
    </dgm:pt>
    <dgm:pt modelId="{2B274F5B-1F73-48E2-86AF-472F7E63872B}" type="pres">
      <dgm:prSet presAssocID="{9FFF9CB2-A250-4460-8E5E-A9184AA0EA9D}" presName="sp" presStyleCnt="0"/>
      <dgm:spPr/>
    </dgm:pt>
    <dgm:pt modelId="{86C94CC6-C057-4915-8F3D-067C518B9FBD}" type="pres">
      <dgm:prSet presAssocID="{31F10564-19A2-419D-B718-51B31B092FAD}" presName="linNode" presStyleCnt="0"/>
      <dgm:spPr/>
    </dgm:pt>
    <dgm:pt modelId="{E6699241-677C-4F12-83AB-1F04D074A53E}" type="pres">
      <dgm:prSet presAssocID="{31F10564-19A2-419D-B718-51B31B092FAD}" presName="parentText" presStyleLbl="node1" presStyleIdx="3" presStyleCnt="4" custScaleX="73923" custScaleY="72022" custLinFactNeighborX="-14432" custLinFactNeighborY="0">
        <dgm:presLayoutVars>
          <dgm:chMax val="1"/>
          <dgm:bulletEnabled val="1"/>
        </dgm:presLayoutVars>
      </dgm:prSet>
      <dgm:spPr/>
    </dgm:pt>
    <dgm:pt modelId="{EEBD4FFB-766F-4758-80AF-34733BC498BD}" type="pres">
      <dgm:prSet presAssocID="{31F10564-19A2-419D-B718-51B31B092FAD}" presName="descendantText" presStyleLbl="alignAccFollowNode1" presStyleIdx="3" presStyleCnt="4" custScaleX="111030">
        <dgm:presLayoutVars>
          <dgm:bulletEnabled val="1"/>
        </dgm:presLayoutVars>
      </dgm:prSet>
      <dgm:spPr/>
    </dgm:pt>
  </dgm:ptLst>
  <dgm:cxnLst>
    <dgm:cxn modelId="{4A381B09-58B3-4C43-B2AC-5EC541237A7B}" type="presOf" srcId="{87639D74-0DA6-4073-A3FE-C6A99F1D81D6}" destId="{EEBD4FFB-766F-4758-80AF-34733BC498BD}" srcOrd="0" destOrd="2" presId="urn:microsoft.com/office/officeart/2005/8/layout/vList5"/>
    <dgm:cxn modelId="{4FF9CD0F-F67D-46A7-824A-BBE946167BA8}" srcId="{4533DC4D-C809-438B-A7AB-FB6CC429E64A}" destId="{AF8E0C7D-E034-4747-B9A2-E0212F3368E3}" srcOrd="2" destOrd="0" parTransId="{A9CBF2E2-BC68-424D-9664-C95E32917255}" sibTransId="{3AC14024-809D-426D-8A75-40A52672FBD6}"/>
    <dgm:cxn modelId="{FDFB8119-8017-4693-9E6B-A0A745D0235D}" type="presOf" srcId="{A039AE45-1A03-4C82-B1BD-DC1967AE6CE3}" destId="{1E581CAC-671D-4120-8636-046AE18C3B5D}" srcOrd="0" destOrd="0" presId="urn:microsoft.com/office/officeart/2005/8/layout/vList5"/>
    <dgm:cxn modelId="{9F773D1D-438E-4D9E-8E67-712B638609B3}" type="presOf" srcId="{BB7B2C04-9CFD-419E-83AD-239C2602F63A}" destId="{53506FC0-BAE4-4A76-B5C9-4140AA9C333E}" srcOrd="0" destOrd="1" presId="urn:microsoft.com/office/officeart/2005/8/layout/vList5"/>
    <dgm:cxn modelId="{057BE823-E0BD-45CF-BA49-FD3FE08B7521}" srcId="{0D21925C-3AF2-4306-AF31-B37A8AA97F35}" destId="{4533DC4D-C809-438B-A7AB-FB6CC429E64A}" srcOrd="2" destOrd="0" parTransId="{5E31FE64-B306-4755-A774-DD1B7DF76482}" sibTransId="{9FFF9CB2-A250-4460-8E5E-A9184AA0EA9D}"/>
    <dgm:cxn modelId="{727A343A-8D3A-459C-80C6-32081F55E463}" srcId="{4533DC4D-C809-438B-A7AB-FB6CC429E64A}" destId="{7DC389A2-2067-4F63-B27E-5D8D590CBD54}" srcOrd="0" destOrd="0" parTransId="{45C51F9B-742A-4A15-94F0-E3A523FA4C20}" sibTransId="{DCF5CA8B-6C86-468C-A888-E9C845171C11}"/>
    <dgm:cxn modelId="{8BCCFC3F-A976-4DD8-B5B5-441555424407}" type="presOf" srcId="{C2277711-164B-44AF-A0CF-CF1D6064D729}" destId="{B33DB051-4015-4E23-BDF6-A6708138C652}" srcOrd="0" destOrd="1" presId="urn:microsoft.com/office/officeart/2005/8/layout/vList5"/>
    <dgm:cxn modelId="{C9A07F5F-7902-4460-9472-D6E67D6A20BC}" type="presOf" srcId="{31F10564-19A2-419D-B718-51B31B092FAD}" destId="{E6699241-677C-4F12-83AB-1F04D074A53E}" srcOrd="0" destOrd="0" presId="urn:microsoft.com/office/officeart/2005/8/layout/vList5"/>
    <dgm:cxn modelId="{F52EEC65-0BA5-4BFA-AEB5-A33AE447C5F6}" srcId="{A039AE45-1A03-4C82-B1BD-DC1967AE6CE3}" destId="{1E748349-A7CF-4B08-9B62-BE08A567CABB}" srcOrd="0" destOrd="0" parTransId="{4AF9E596-951C-423F-AEBD-A974AA387F77}" sibTransId="{88A179EB-927C-4BFA-81D2-479DC0ACA2B4}"/>
    <dgm:cxn modelId="{7E619048-951F-4555-B9E6-249E5525A8F2}" srcId="{7781DCE5-ED55-4560-AE1A-5C22304B4453}" destId="{8EA3FF2E-74C9-456C-BD27-C3B8F418C56B}" srcOrd="3" destOrd="0" parTransId="{BC64FB5F-DEAB-400F-82FF-12A8857BF791}" sibTransId="{A5A958E5-D75D-4A70-AB8C-F45C7F98E31D}"/>
    <dgm:cxn modelId="{163F406C-FF57-40D2-B309-14A02C8C1152}" srcId="{7781DCE5-ED55-4560-AE1A-5C22304B4453}" destId="{4E0A5C1D-73A8-4777-B8E7-3BD1159DF6E5}" srcOrd="1" destOrd="0" parTransId="{6C461F0A-4026-4CCD-B77E-EA53C0EB9EAD}" sibTransId="{4DF64F1E-B281-4300-82F5-456693BDDCEC}"/>
    <dgm:cxn modelId="{12E3AA4E-19E3-4C99-BB81-EBD1E95DAD04}" type="presOf" srcId="{7DC389A2-2067-4F63-B27E-5D8D590CBD54}" destId="{53506FC0-BAE4-4A76-B5C9-4140AA9C333E}" srcOrd="0" destOrd="0" presId="urn:microsoft.com/office/officeart/2005/8/layout/vList5"/>
    <dgm:cxn modelId="{54D1E46E-CB77-42D9-B533-D8BC3EB2E566}" type="presOf" srcId="{BE1DB74B-EF2A-451F-9E93-EFF1663AD4D2}" destId="{784542E4-740D-4C99-BBAA-541FBBE87B21}" srcOrd="0" destOrd="0" presId="urn:microsoft.com/office/officeart/2005/8/layout/vList5"/>
    <dgm:cxn modelId="{DCD9FA4E-BD24-4E08-A788-0673BB3A052C}" srcId="{A039AE45-1A03-4C82-B1BD-DC1967AE6CE3}" destId="{C2277711-164B-44AF-A0CF-CF1D6064D729}" srcOrd="1" destOrd="0" parTransId="{04738766-943A-452D-9582-BC9D60B7AC20}" sibTransId="{133532A9-08E1-4810-8101-74EC4750A48C}"/>
    <dgm:cxn modelId="{3CFC8F6F-7F0D-41CE-9968-56D1241FEE62}" srcId="{31F10564-19A2-419D-B718-51B31B092FAD}" destId="{E53F99A5-AFBD-4162-BA82-7D84252BA26E}" srcOrd="1" destOrd="0" parTransId="{37806493-DB6E-4F5E-94BC-62DE4D039F45}" sibTransId="{35F61CCA-1F42-4286-BC90-7ACD3EEC9FD6}"/>
    <dgm:cxn modelId="{92009252-0E93-489B-BA5B-9884B7FD5213}" srcId="{A039AE45-1A03-4C82-B1BD-DC1967AE6CE3}" destId="{B4E1E4F2-F9C7-430F-8D94-117801B37E56}" srcOrd="2" destOrd="0" parTransId="{F56129BC-3D2D-4F77-A807-267506E05089}" sibTransId="{A501A28E-11F4-4BD1-B210-DBABF0E0FE2B}"/>
    <dgm:cxn modelId="{6F957074-D8AD-492F-9BE5-F20140313AC9}" type="presOf" srcId="{05C92181-8089-48C8-BE2B-28A722320FDF}" destId="{EEBD4FFB-766F-4758-80AF-34733BC498BD}" srcOrd="0" destOrd="0" presId="urn:microsoft.com/office/officeart/2005/8/layout/vList5"/>
    <dgm:cxn modelId="{10A99B75-8907-4BB8-9D1A-AB0B5257F2A8}" type="presOf" srcId="{4533DC4D-C809-438B-A7AB-FB6CC429E64A}" destId="{59BBA6D9-3303-40DA-A9D0-24B687868BBC}" srcOrd="0" destOrd="0" presId="urn:microsoft.com/office/officeart/2005/8/layout/vList5"/>
    <dgm:cxn modelId="{72EB5A7C-4979-47B5-92B8-E06A9C3F8325}" srcId="{0D21925C-3AF2-4306-AF31-B37A8AA97F35}" destId="{31F10564-19A2-419D-B718-51B31B092FAD}" srcOrd="3" destOrd="0" parTransId="{728B09A4-9CA5-4E2C-9951-D11F3B6ABCBC}" sibTransId="{42F2D353-60DB-48A3-9443-98EC9E8F5CC7}"/>
    <dgm:cxn modelId="{0A989F7C-E190-4049-8E3B-EBEC2808BBC9}" type="presOf" srcId="{34628106-8139-4183-937D-FF7EF09789A6}" destId="{784542E4-740D-4C99-BBAA-541FBBE87B21}" srcOrd="0" destOrd="2" presId="urn:microsoft.com/office/officeart/2005/8/layout/vList5"/>
    <dgm:cxn modelId="{4F36987D-67E4-43F2-9DE8-743CCC383D7C}" type="presOf" srcId="{AF8E0C7D-E034-4747-B9A2-E0212F3368E3}" destId="{53506FC0-BAE4-4A76-B5C9-4140AA9C333E}" srcOrd="0" destOrd="2" presId="urn:microsoft.com/office/officeart/2005/8/layout/vList5"/>
    <dgm:cxn modelId="{65CB4084-4163-42B3-B81E-4B986152479D}" srcId="{7781DCE5-ED55-4560-AE1A-5C22304B4453}" destId="{BE1DB74B-EF2A-451F-9E93-EFF1663AD4D2}" srcOrd="0" destOrd="0" parTransId="{D60DE5C2-5B61-4DA8-B678-AB80196F515F}" sibTransId="{840FC76A-F1C0-46BF-8CAA-32B779B40129}"/>
    <dgm:cxn modelId="{7A02648C-3198-43D0-9436-FCECE58A591E}" srcId="{4533DC4D-C809-438B-A7AB-FB6CC429E64A}" destId="{BB7B2C04-9CFD-419E-83AD-239C2602F63A}" srcOrd="1" destOrd="0" parTransId="{3BD69E40-9133-471E-821D-3A0BF3D46A81}" sibTransId="{C4F6CCE0-4F0D-477C-AC14-3F92F8708BD2}"/>
    <dgm:cxn modelId="{6FF73C96-76E1-4F7F-8840-F66EDE381E2C}" type="presOf" srcId="{0D21925C-3AF2-4306-AF31-B37A8AA97F35}" destId="{F1D4F25F-F833-41CD-AAD1-1C19BD9BB89B}" srcOrd="0" destOrd="0" presId="urn:microsoft.com/office/officeart/2005/8/layout/vList5"/>
    <dgm:cxn modelId="{F605649D-D573-4F5E-88D7-1F203AA78D40}" srcId="{0D21925C-3AF2-4306-AF31-B37A8AA97F35}" destId="{7781DCE5-ED55-4560-AE1A-5C22304B4453}" srcOrd="1" destOrd="0" parTransId="{5A14EDFE-A588-4E7F-9FB5-46E64F910761}" sibTransId="{8CDA4F6D-57C1-4A58-BA42-D03D05A5B28F}"/>
    <dgm:cxn modelId="{D67FA6BE-7293-41BF-988E-BD5E76B40BB6}" type="presOf" srcId="{E53F99A5-AFBD-4162-BA82-7D84252BA26E}" destId="{EEBD4FFB-766F-4758-80AF-34733BC498BD}" srcOrd="0" destOrd="1" presId="urn:microsoft.com/office/officeart/2005/8/layout/vList5"/>
    <dgm:cxn modelId="{C32E9FCB-8749-4D29-91E3-33FDEC7ADD23}" srcId="{0D21925C-3AF2-4306-AF31-B37A8AA97F35}" destId="{A039AE45-1A03-4C82-B1BD-DC1967AE6CE3}" srcOrd="0" destOrd="0" parTransId="{8B21CFBC-0F21-4F40-8438-E3B120924295}" sibTransId="{46A1F721-7506-4712-9B18-846908BC279F}"/>
    <dgm:cxn modelId="{C8F656CD-E889-40C9-B9FE-F689A17FB3DC}" srcId="{31F10564-19A2-419D-B718-51B31B092FAD}" destId="{05C92181-8089-48C8-BE2B-28A722320FDF}" srcOrd="0" destOrd="0" parTransId="{4C75B779-2409-4F0D-A40A-2F1418F165F4}" sibTransId="{F20DCC38-EEED-422F-B08E-AF148B175621}"/>
    <dgm:cxn modelId="{9E9A9ED0-764C-4B06-96EC-78ED8D48EE23}" srcId="{7781DCE5-ED55-4560-AE1A-5C22304B4453}" destId="{34628106-8139-4183-937D-FF7EF09789A6}" srcOrd="2" destOrd="0" parTransId="{555BB519-632A-4FF2-94E3-5155E59C2D54}" sibTransId="{492DBEFC-CCCA-4B6F-9E29-EEAB8BFD72EC}"/>
    <dgm:cxn modelId="{DAADC0D3-B177-4B2A-A08E-EF61BC138162}" type="presOf" srcId="{B4E1E4F2-F9C7-430F-8D94-117801B37E56}" destId="{B33DB051-4015-4E23-BDF6-A6708138C652}" srcOrd="0" destOrd="2" presId="urn:microsoft.com/office/officeart/2005/8/layout/vList5"/>
    <dgm:cxn modelId="{5A8EB1DD-AB82-45D3-8C1A-B3D4BE57B003}" type="presOf" srcId="{8EA3FF2E-74C9-456C-BD27-C3B8F418C56B}" destId="{784542E4-740D-4C99-BBAA-541FBBE87B21}" srcOrd="0" destOrd="3" presId="urn:microsoft.com/office/officeart/2005/8/layout/vList5"/>
    <dgm:cxn modelId="{10F13EDF-2FA5-4B5B-A195-19C9903B2325}" type="presOf" srcId="{4E0A5C1D-73A8-4777-B8E7-3BD1159DF6E5}" destId="{784542E4-740D-4C99-BBAA-541FBBE87B21}" srcOrd="0" destOrd="1" presId="urn:microsoft.com/office/officeart/2005/8/layout/vList5"/>
    <dgm:cxn modelId="{E1678FF4-D778-4B47-A14B-10CB9C3CD89F}" type="presOf" srcId="{7781DCE5-ED55-4560-AE1A-5C22304B4453}" destId="{5093C079-1F5F-4956-966C-192C8AF1EC6A}" srcOrd="0" destOrd="0" presId="urn:microsoft.com/office/officeart/2005/8/layout/vList5"/>
    <dgm:cxn modelId="{090EF8F5-9241-4BFB-92CA-ACDAF03CC04F}" srcId="{31F10564-19A2-419D-B718-51B31B092FAD}" destId="{87639D74-0DA6-4073-A3FE-C6A99F1D81D6}" srcOrd="2" destOrd="0" parTransId="{CDA632DD-51F9-4830-A5A0-3E5C4B6C6398}" sibTransId="{EF856321-BE64-49E3-B2C1-A62A55782246}"/>
    <dgm:cxn modelId="{88A664FB-31E5-4EEE-80A0-CAD8F8671CD4}" type="presOf" srcId="{1E748349-A7CF-4B08-9B62-BE08A567CABB}" destId="{B33DB051-4015-4E23-BDF6-A6708138C652}" srcOrd="0" destOrd="0" presId="urn:microsoft.com/office/officeart/2005/8/layout/vList5"/>
    <dgm:cxn modelId="{F2DE7E0B-2E52-41A0-B2C4-B020F42DF4DC}" type="presParOf" srcId="{F1D4F25F-F833-41CD-AAD1-1C19BD9BB89B}" destId="{9788850A-82BB-4B6B-8EFA-83FCEDB58C75}" srcOrd="0" destOrd="0" presId="urn:microsoft.com/office/officeart/2005/8/layout/vList5"/>
    <dgm:cxn modelId="{443337B3-C245-41FA-9A46-C6441C5476EE}" type="presParOf" srcId="{9788850A-82BB-4B6B-8EFA-83FCEDB58C75}" destId="{1E581CAC-671D-4120-8636-046AE18C3B5D}" srcOrd="0" destOrd="0" presId="urn:microsoft.com/office/officeart/2005/8/layout/vList5"/>
    <dgm:cxn modelId="{532410B2-BC15-43AF-A979-39B24BD68FD5}" type="presParOf" srcId="{9788850A-82BB-4B6B-8EFA-83FCEDB58C75}" destId="{B33DB051-4015-4E23-BDF6-A6708138C652}" srcOrd="1" destOrd="0" presId="urn:microsoft.com/office/officeart/2005/8/layout/vList5"/>
    <dgm:cxn modelId="{A9343CFE-D558-409D-AD1D-249BFBC3A6F3}" type="presParOf" srcId="{F1D4F25F-F833-41CD-AAD1-1C19BD9BB89B}" destId="{817E6ECE-779F-4781-9837-9214BC7EF574}" srcOrd="1" destOrd="0" presId="urn:microsoft.com/office/officeart/2005/8/layout/vList5"/>
    <dgm:cxn modelId="{7CC98BF0-3E78-40A3-A55D-73B17958F8AB}" type="presParOf" srcId="{F1D4F25F-F833-41CD-AAD1-1C19BD9BB89B}" destId="{4DF23F50-07A5-4214-B1A2-CA02FB6FD287}" srcOrd="2" destOrd="0" presId="urn:microsoft.com/office/officeart/2005/8/layout/vList5"/>
    <dgm:cxn modelId="{9952B3B0-2206-42D2-83F6-0A42A2FDEB93}" type="presParOf" srcId="{4DF23F50-07A5-4214-B1A2-CA02FB6FD287}" destId="{5093C079-1F5F-4956-966C-192C8AF1EC6A}" srcOrd="0" destOrd="0" presId="urn:microsoft.com/office/officeart/2005/8/layout/vList5"/>
    <dgm:cxn modelId="{32A2D59C-C558-4392-BC42-9909AFBC3E42}" type="presParOf" srcId="{4DF23F50-07A5-4214-B1A2-CA02FB6FD287}" destId="{784542E4-740D-4C99-BBAA-541FBBE87B21}" srcOrd="1" destOrd="0" presId="urn:microsoft.com/office/officeart/2005/8/layout/vList5"/>
    <dgm:cxn modelId="{9AB380E1-8124-41D2-A543-B55EDED8CD49}" type="presParOf" srcId="{F1D4F25F-F833-41CD-AAD1-1C19BD9BB89B}" destId="{349FB3F1-BB20-48E6-813F-6E1DB8618FF6}" srcOrd="3" destOrd="0" presId="urn:microsoft.com/office/officeart/2005/8/layout/vList5"/>
    <dgm:cxn modelId="{B5C3B5BE-5A1C-4650-9666-E192B3EB1232}" type="presParOf" srcId="{F1D4F25F-F833-41CD-AAD1-1C19BD9BB89B}" destId="{65C3F0BE-F9E1-48C4-9F2D-6734FE1A605F}" srcOrd="4" destOrd="0" presId="urn:microsoft.com/office/officeart/2005/8/layout/vList5"/>
    <dgm:cxn modelId="{2012025C-E5A9-4D06-93FF-4DA806F63886}" type="presParOf" srcId="{65C3F0BE-F9E1-48C4-9F2D-6734FE1A605F}" destId="{59BBA6D9-3303-40DA-A9D0-24B687868BBC}" srcOrd="0" destOrd="0" presId="urn:microsoft.com/office/officeart/2005/8/layout/vList5"/>
    <dgm:cxn modelId="{A8AC1325-F684-41F1-A06C-C6BD83361AE9}" type="presParOf" srcId="{65C3F0BE-F9E1-48C4-9F2D-6734FE1A605F}" destId="{53506FC0-BAE4-4A76-B5C9-4140AA9C333E}" srcOrd="1" destOrd="0" presId="urn:microsoft.com/office/officeart/2005/8/layout/vList5"/>
    <dgm:cxn modelId="{FB7B89AA-B435-43FC-B278-F10B2CA009DE}" type="presParOf" srcId="{F1D4F25F-F833-41CD-AAD1-1C19BD9BB89B}" destId="{2B274F5B-1F73-48E2-86AF-472F7E63872B}" srcOrd="5" destOrd="0" presId="urn:microsoft.com/office/officeart/2005/8/layout/vList5"/>
    <dgm:cxn modelId="{3D973B92-0F7D-4E3A-BBB7-BE36C9B12D08}" type="presParOf" srcId="{F1D4F25F-F833-41CD-AAD1-1C19BD9BB89B}" destId="{86C94CC6-C057-4915-8F3D-067C518B9FBD}" srcOrd="6" destOrd="0" presId="urn:microsoft.com/office/officeart/2005/8/layout/vList5"/>
    <dgm:cxn modelId="{2DE49A08-0184-48A8-8B95-64ED202E49EA}" type="presParOf" srcId="{86C94CC6-C057-4915-8F3D-067C518B9FBD}" destId="{E6699241-677C-4F12-83AB-1F04D074A53E}" srcOrd="0" destOrd="0" presId="urn:microsoft.com/office/officeart/2005/8/layout/vList5"/>
    <dgm:cxn modelId="{970FD557-6FCA-4F58-AFE8-FA00426A5EA2}" type="presParOf" srcId="{86C94CC6-C057-4915-8F3D-067C518B9FBD}" destId="{EEBD4FFB-766F-4758-80AF-34733BC498B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F3F6FC-7975-4B88-BA1E-A72EC0CE08AF}" type="doc">
      <dgm:prSet loTypeId="urn:microsoft.com/office/officeart/2005/8/layout/hProcess9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3B11E5F9-98B1-4466-B0D4-295875D09EDD}">
      <dgm:prSet phldrT="[Texto]" custT="1"/>
      <dgm:spPr/>
      <dgm:t>
        <a:bodyPr/>
        <a:lstStyle/>
        <a:p>
          <a:r>
            <a:rPr lang="pt-BR" sz="2000" dirty="0">
              <a:latin typeface="Arial Narrow" pitchFamily="34" charset="0"/>
            </a:rPr>
            <a:t>Planejamento</a:t>
          </a:r>
        </a:p>
        <a:p>
          <a:endParaRPr lang="pt-BR" sz="2000" dirty="0">
            <a:latin typeface="Arial Narrow" pitchFamily="34" charset="0"/>
          </a:endParaRPr>
        </a:p>
        <a:p>
          <a:endParaRPr lang="pt-BR" sz="2000" dirty="0">
            <a:latin typeface="Arial Narrow" pitchFamily="34" charset="0"/>
          </a:endParaRPr>
        </a:p>
        <a:p>
          <a:r>
            <a:rPr lang="pt-BR" sz="2000" dirty="0">
              <a:latin typeface="Arial Narrow" pitchFamily="34" charset="0"/>
            </a:rPr>
            <a:t>1 dia</a:t>
          </a:r>
        </a:p>
        <a:p>
          <a:r>
            <a:rPr lang="pt-BR" sz="2000" dirty="0">
              <a:latin typeface="Arial Narrow" pitchFamily="34" charset="0"/>
            </a:rPr>
            <a:t>Instrutor + </a:t>
          </a:r>
          <a:r>
            <a:rPr lang="pt-BR" sz="2000" dirty="0" err="1">
              <a:latin typeface="Arial Narrow" pitchFamily="34" charset="0"/>
            </a:rPr>
            <a:t>RepDir</a:t>
          </a:r>
          <a:endParaRPr lang="pt-BR" sz="2000" dirty="0">
            <a:latin typeface="Arial Narrow" pitchFamily="34" charset="0"/>
          </a:endParaRPr>
        </a:p>
      </dgm:t>
    </dgm:pt>
    <dgm:pt modelId="{BEC198D3-AEEF-4392-8AFC-7786BC161D05}" type="parTrans" cxnId="{0200AACB-E846-4D46-A617-A6997235A80B}">
      <dgm:prSet/>
      <dgm:spPr/>
      <dgm:t>
        <a:bodyPr/>
        <a:lstStyle/>
        <a:p>
          <a:endParaRPr lang="pt-BR"/>
        </a:p>
      </dgm:t>
    </dgm:pt>
    <dgm:pt modelId="{804E093F-47FC-4ED4-9443-3506EF0EC971}" type="sibTrans" cxnId="{0200AACB-E846-4D46-A617-A6997235A80B}">
      <dgm:prSet/>
      <dgm:spPr/>
      <dgm:t>
        <a:bodyPr/>
        <a:lstStyle/>
        <a:p>
          <a:endParaRPr lang="pt-BR"/>
        </a:p>
      </dgm:t>
    </dgm:pt>
    <dgm:pt modelId="{8589A0FB-B3E6-4429-A9FE-3CFD7ED1CC0B}">
      <dgm:prSet phldrT="[Texto]" custT="1"/>
      <dgm:spPr/>
      <dgm:t>
        <a:bodyPr/>
        <a:lstStyle/>
        <a:p>
          <a:r>
            <a:rPr lang="pt-BR" sz="2000" dirty="0">
              <a:latin typeface="Arial Narrow" pitchFamily="34" charset="0"/>
            </a:rPr>
            <a:t>Treinamento pré-Oficina</a:t>
          </a:r>
        </a:p>
        <a:p>
          <a:endParaRPr lang="pt-BR" sz="2000" dirty="0">
            <a:latin typeface="Arial Narrow" pitchFamily="34" charset="0"/>
          </a:endParaRPr>
        </a:p>
        <a:p>
          <a:r>
            <a:rPr lang="pt-BR" sz="2000" dirty="0">
              <a:latin typeface="Arial Narrow" pitchFamily="34" charset="0"/>
            </a:rPr>
            <a:t>1h30</a:t>
          </a:r>
        </a:p>
        <a:p>
          <a:r>
            <a:rPr lang="pt-BR" sz="2000" dirty="0">
              <a:latin typeface="Arial Narrow" pitchFamily="34" charset="0"/>
            </a:rPr>
            <a:t>Avaliadores da empresa e convidados</a:t>
          </a:r>
        </a:p>
      </dgm:t>
    </dgm:pt>
    <dgm:pt modelId="{F3C416EF-2D5D-4427-BBBB-8A2E3CE1FCC9}" type="parTrans" cxnId="{0014AC87-320F-4D58-A76B-686C6592439D}">
      <dgm:prSet/>
      <dgm:spPr/>
      <dgm:t>
        <a:bodyPr/>
        <a:lstStyle/>
        <a:p>
          <a:endParaRPr lang="pt-BR"/>
        </a:p>
      </dgm:t>
    </dgm:pt>
    <dgm:pt modelId="{EB73C7C7-4482-4781-AEA1-32414A0D8229}" type="sibTrans" cxnId="{0014AC87-320F-4D58-A76B-686C6592439D}">
      <dgm:prSet/>
      <dgm:spPr/>
      <dgm:t>
        <a:bodyPr/>
        <a:lstStyle/>
        <a:p>
          <a:endParaRPr lang="pt-BR"/>
        </a:p>
      </dgm:t>
    </dgm:pt>
    <dgm:pt modelId="{6E4C2AAC-D77C-4C96-833F-B98256A6E7F7}">
      <dgm:prSet phldrT="[Texto]" custT="1"/>
      <dgm:spPr/>
      <dgm:t>
        <a:bodyPr/>
        <a:lstStyle/>
        <a:p>
          <a:r>
            <a:rPr lang="pt-BR" sz="2000" dirty="0">
              <a:latin typeface="Arial Narrow" pitchFamily="34" charset="0"/>
            </a:rPr>
            <a:t>Workshop</a:t>
          </a:r>
        </a:p>
        <a:p>
          <a:r>
            <a:rPr lang="pt-BR" sz="2000" dirty="0">
              <a:latin typeface="Arial Narrow" pitchFamily="34" charset="0"/>
            </a:rPr>
            <a:t>de avaliação ou compartilhamento de avaliação Banca PNQS</a:t>
          </a:r>
        </a:p>
        <a:p>
          <a:r>
            <a:rPr lang="pt-BR" sz="2000" dirty="0">
              <a:latin typeface="Arial Narrow" pitchFamily="34" charset="0"/>
            </a:rPr>
            <a:t>2 dias</a:t>
          </a:r>
        </a:p>
        <a:p>
          <a:r>
            <a:rPr lang="pt-BR" sz="2000" dirty="0">
              <a:latin typeface="Arial Narrow" pitchFamily="34" charset="0"/>
            </a:rPr>
            <a:t>Avaliadores</a:t>
          </a:r>
        </a:p>
      </dgm:t>
    </dgm:pt>
    <dgm:pt modelId="{816E8BFB-6D62-415F-936C-EA74F60B8F13}" type="parTrans" cxnId="{08840178-5D75-41B7-ABBE-7EF2D5201BA4}">
      <dgm:prSet/>
      <dgm:spPr/>
      <dgm:t>
        <a:bodyPr/>
        <a:lstStyle/>
        <a:p>
          <a:endParaRPr lang="pt-BR"/>
        </a:p>
      </dgm:t>
    </dgm:pt>
    <dgm:pt modelId="{864201F3-E887-4F89-8266-7D4393894D51}" type="sibTrans" cxnId="{08840178-5D75-41B7-ABBE-7EF2D5201BA4}">
      <dgm:prSet/>
      <dgm:spPr/>
      <dgm:t>
        <a:bodyPr/>
        <a:lstStyle/>
        <a:p>
          <a:endParaRPr lang="pt-BR"/>
        </a:p>
      </dgm:t>
    </dgm:pt>
    <dgm:pt modelId="{585F19C8-7639-41C0-BF9B-F27091A95FB4}">
      <dgm:prSet custT="1"/>
      <dgm:spPr/>
      <dgm:t>
        <a:bodyPr/>
        <a:lstStyle/>
        <a:p>
          <a:r>
            <a:rPr lang="pt-BR" sz="2000" dirty="0">
              <a:latin typeface="Arial Narrow" pitchFamily="34" charset="0"/>
            </a:rPr>
            <a:t>Resumo- Executivo</a:t>
          </a:r>
        </a:p>
        <a:p>
          <a:endParaRPr lang="pt-BR" sz="2000" dirty="0">
            <a:latin typeface="Arial Narrow" pitchFamily="34" charset="0"/>
          </a:endParaRPr>
        </a:p>
        <a:p>
          <a:r>
            <a:rPr lang="pt-BR" sz="2000" dirty="0">
              <a:latin typeface="Arial Narrow" pitchFamily="34" charset="0"/>
            </a:rPr>
            <a:t>1h</a:t>
          </a:r>
        </a:p>
        <a:p>
          <a:r>
            <a:rPr lang="pt-BR" sz="2000" dirty="0">
              <a:latin typeface="Arial Narrow" pitchFamily="34" charset="0"/>
            </a:rPr>
            <a:t>Instrutor+ dirigentes</a:t>
          </a:r>
        </a:p>
      </dgm:t>
    </dgm:pt>
    <dgm:pt modelId="{64EC8A7B-9432-4999-9352-403E61B8D8BE}" type="parTrans" cxnId="{8A7A6F29-0F41-490A-B2F7-8D4AD6231ED1}">
      <dgm:prSet/>
      <dgm:spPr/>
      <dgm:t>
        <a:bodyPr/>
        <a:lstStyle/>
        <a:p>
          <a:endParaRPr lang="pt-BR"/>
        </a:p>
      </dgm:t>
    </dgm:pt>
    <dgm:pt modelId="{9D507BFE-B7B7-486A-BA07-DBFFDBCD95A7}" type="sibTrans" cxnId="{8A7A6F29-0F41-490A-B2F7-8D4AD6231ED1}">
      <dgm:prSet/>
      <dgm:spPr/>
      <dgm:t>
        <a:bodyPr/>
        <a:lstStyle/>
        <a:p>
          <a:endParaRPr lang="pt-BR"/>
        </a:p>
      </dgm:t>
    </dgm:pt>
    <dgm:pt modelId="{816E505E-9826-46B3-AE1F-DCB40FABCC14}">
      <dgm:prSet custT="1"/>
      <dgm:spPr>
        <a:solidFill>
          <a:srgbClr val="00B050"/>
        </a:solidFill>
      </dgm:spPr>
      <dgm:t>
        <a:bodyPr/>
        <a:lstStyle/>
        <a:p>
          <a:r>
            <a:rPr lang="pt-BR" sz="2000" dirty="0">
              <a:latin typeface="Arial Narrow" pitchFamily="34" charset="0"/>
            </a:rPr>
            <a:t>Jornada </a:t>
          </a:r>
        </a:p>
        <a:p>
          <a:r>
            <a:rPr lang="pt-BR" sz="2000" dirty="0">
              <a:latin typeface="Arial Narrow" pitchFamily="34" charset="0"/>
            </a:rPr>
            <a:t>Módulos 2 e 3</a:t>
          </a:r>
        </a:p>
        <a:p>
          <a:endParaRPr lang="pt-BR" sz="2000" dirty="0">
            <a:latin typeface="Arial Narrow" pitchFamily="34" charset="0"/>
          </a:endParaRPr>
        </a:p>
      </dgm:t>
    </dgm:pt>
    <dgm:pt modelId="{159A6C46-7A85-44B4-928A-0E5A1C38AED0}" type="parTrans" cxnId="{2FEB1D05-4D5D-4A13-9836-26DC82DE61FE}">
      <dgm:prSet/>
      <dgm:spPr/>
      <dgm:t>
        <a:bodyPr/>
        <a:lstStyle/>
        <a:p>
          <a:endParaRPr lang="pt-BR"/>
        </a:p>
      </dgm:t>
    </dgm:pt>
    <dgm:pt modelId="{4C596910-611B-4D57-9616-6BBF8388A9EB}" type="sibTrans" cxnId="{2FEB1D05-4D5D-4A13-9836-26DC82DE61FE}">
      <dgm:prSet/>
      <dgm:spPr/>
      <dgm:t>
        <a:bodyPr/>
        <a:lstStyle/>
        <a:p>
          <a:endParaRPr lang="pt-BR"/>
        </a:p>
      </dgm:t>
    </dgm:pt>
    <dgm:pt modelId="{CD58BDD6-ABF4-4205-B9AC-F15F97DA4EE7}" type="pres">
      <dgm:prSet presAssocID="{59F3F6FC-7975-4B88-BA1E-A72EC0CE08AF}" presName="CompostProcess" presStyleCnt="0">
        <dgm:presLayoutVars>
          <dgm:dir/>
          <dgm:resizeHandles val="exact"/>
        </dgm:presLayoutVars>
      </dgm:prSet>
      <dgm:spPr/>
    </dgm:pt>
    <dgm:pt modelId="{E1FC31A4-FA76-4C87-9F2D-E4359E292DEC}" type="pres">
      <dgm:prSet presAssocID="{59F3F6FC-7975-4B88-BA1E-A72EC0CE08AF}" presName="arrow" presStyleLbl="bgShp" presStyleIdx="0" presStyleCnt="1"/>
      <dgm:spPr/>
    </dgm:pt>
    <dgm:pt modelId="{3130CDA2-488A-4A50-A7E3-62855B0F44DA}" type="pres">
      <dgm:prSet presAssocID="{59F3F6FC-7975-4B88-BA1E-A72EC0CE08AF}" presName="linearProcess" presStyleCnt="0"/>
      <dgm:spPr/>
    </dgm:pt>
    <dgm:pt modelId="{321A8639-FFF9-4063-B3C6-4344CE8DFDBE}" type="pres">
      <dgm:prSet presAssocID="{3B11E5F9-98B1-4466-B0D4-295875D09EDD}" presName="textNode" presStyleLbl="node1" presStyleIdx="0" presStyleCnt="5" custScaleX="111795">
        <dgm:presLayoutVars>
          <dgm:bulletEnabled val="1"/>
        </dgm:presLayoutVars>
      </dgm:prSet>
      <dgm:spPr/>
    </dgm:pt>
    <dgm:pt modelId="{4354E3E3-4C6D-4EB5-B3F3-832E6E9DC86A}" type="pres">
      <dgm:prSet presAssocID="{804E093F-47FC-4ED4-9443-3506EF0EC971}" presName="sibTrans" presStyleCnt="0"/>
      <dgm:spPr/>
    </dgm:pt>
    <dgm:pt modelId="{6A35F132-E966-40F9-AD39-3EA5FC685FF2}" type="pres">
      <dgm:prSet presAssocID="{8589A0FB-B3E6-4429-A9FE-3CFD7ED1CC0B}" presName="textNode" presStyleLbl="node1" presStyleIdx="1" presStyleCnt="5" custScaleX="118901">
        <dgm:presLayoutVars>
          <dgm:bulletEnabled val="1"/>
        </dgm:presLayoutVars>
      </dgm:prSet>
      <dgm:spPr/>
    </dgm:pt>
    <dgm:pt modelId="{0320FAA6-3BCA-4E54-91DA-359867A4538B}" type="pres">
      <dgm:prSet presAssocID="{EB73C7C7-4482-4781-AEA1-32414A0D8229}" presName="sibTrans" presStyleCnt="0"/>
      <dgm:spPr/>
    </dgm:pt>
    <dgm:pt modelId="{8DC8DF9B-D5CF-4E76-920E-4B5F313DDE25}" type="pres">
      <dgm:prSet presAssocID="{6E4C2AAC-D77C-4C96-833F-B98256A6E7F7}" presName="textNode" presStyleLbl="node1" presStyleIdx="2" presStyleCnt="5" custScaleX="110304">
        <dgm:presLayoutVars>
          <dgm:bulletEnabled val="1"/>
        </dgm:presLayoutVars>
      </dgm:prSet>
      <dgm:spPr/>
    </dgm:pt>
    <dgm:pt modelId="{EE80D54F-51B6-49F7-8E15-8725B71DBCC7}" type="pres">
      <dgm:prSet presAssocID="{864201F3-E887-4F89-8266-7D4393894D51}" presName="sibTrans" presStyleCnt="0"/>
      <dgm:spPr/>
    </dgm:pt>
    <dgm:pt modelId="{CD0F7DB8-AACC-40F4-8934-20D1F513896E}" type="pres">
      <dgm:prSet presAssocID="{585F19C8-7639-41C0-BF9B-F27091A95FB4}" presName="textNode" presStyleLbl="node1" presStyleIdx="3" presStyleCnt="5">
        <dgm:presLayoutVars>
          <dgm:bulletEnabled val="1"/>
        </dgm:presLayoutVars>
      </dgm:prSet>
      <dgm:spPr/>
    </dgm:pt>
    <dgm:pt modelId="{508A0925-4153-40F5-B703-6CA5213F51D8}" type="pres">
      <dgm:prSet presAssocID="{9D507BFE-B7B7-486A-BA07-DBFFDBCD95A7}" presName="sibTrans" presStyleCnt="0"/>
      <dgm:spPr/>
    </dgm:pt>
    <dgm:pt modelId="{F594360D-BC86-4EAA-A215-A0659259AB31}" type="pres">
      <dgm:prSet presAssocID="{816E505E-9826-46B3-AE1F-DCB40FABCC14}" presName="textNode" presStyleLbl="node1" presStyleIdx="4" presStyleCnt="5" custLinFactNeighborX="4474" custLinFactNeighborY="-410">
        <dgm:presLayoutVars>
          <dgm:bulletEnabled val="1"/>
        </dgm:presLayoutVars>
      </dgm:prSet>
      <dgm:spPr/>
    </dgm:pt>
  </dgm:ptLst>
  <dgm:cxnLst>
    <dgm:cxn modelId="{2FEB1D05-4D5D-4A13-9836-26DC82DE61FE}" srcId="{59F3F6FC-7975-4B88-BA1E-A72EC0CE08AF}" destId="{816E505E-9826-46B3-AE1F-DCB40FABCC14}" srcOrd="4" destOrd="0" parTransId="{159A6C46-7A85-44B4-928A-0E5A1C38AED0}" sibTransId="{4C596910-611B-4D57-9616-6BBF8388A9EB}"/>
    <dgm:cxn modelId="{67EF150D-B3EA-4571-98C1-C43792AA575A}" type="presOf" srcId="{585F19C8-7639-41C0-BF9B-F27091A95FB4}" destId="{CD0F7DB8-AACC-40F4-8934-20D1F513896E}" srcOrd="0" destOrd="0" presId="urn:microsoft.com/office/officeart/2005/8/layout/hProcess9"/>
    <dgm:cxn modelId="{8A7A6F29-0F41-490A-B2F7-8D4AD6231ED1}" srcId="{59F3F6FC-7975-4B88-BA1E-A72EC0CE08AF}" destId="{585F19C8-7639-41C0-BF9B-F27091A95FB4}" srcOrd="3" destOrd="0" parTransId="{64EC8A7B-9432-4999-9352-403E61B8D8BE}" sibTransId="{9D507BFE-B7B7-486A-BA07-DBFFDBCD95A7}"/>
    <dgm:cxn modelId="{738B022C-EB93-44D8-9EFA-E8DD9F9400F3}" type="presOf" srcId="{816E505E-9826-46B3-AE1F-DCB40FABCC14}" destId="{F594360D-BC86-4EAA-A215-A0659259AB31}" srcOrd="0" destOrd="0" presId="urn:microsoft.com/office/officeart/2005/8/layout/hProcess9"/>
    <dgm:cxn modelId="{DB4B964E-21D1-4AB4-B0BC-CA5C71706054}" type="presOf" srcId="{6E4C2AAC-D77C-4C96-833F-B98256A6E7F7}" destId="{8DC8DF9B-D5CF-4E76-920E-4B5F313DDE25}" srcOrd="0" destOrd="0" presId="urn:microsoft.com/office/officeart/2005/8/layout/hProcess9"/>
    <dgm:cxn modelId="{08840178-5D75-41B7-ABBE-7EF2D5201BA4}" srcId="{59F3F6FC-7975-4B88-BA1E-A72EC0CE08AF}" destId="{6E4C2AAC-D77C-4C96-833F-B98256A6E7F7}" srcOrd="2" destOrd="0" parTransId="{816E8BFB-6D62-415F-936C-EA74F60B8F13}" sibTransId="{864201F3-E887-4F89-8266-7D4393894D51}"/>
    <dgm:cxn modelId="{0014AC87-320F-4D58-A76B-686C6592439D}" srcId="{59F3F6FC-7975-4B88-BA1E-A72EC0CE08AF}" destId="{8589A0FB-B3E6-4429-A9FE-3CFD7ED1CC0B}" srcOrd="1" destOrd="0" parTransId="{F3C416EF-2D5D-4427-BBBB-8A2E3CE1FCC9}" sibTransId="{EB73C7C7-4482-4781-AEA1-32414A0D8229}"/>
    <dgm:cxn modelId="{A269D8C0-3D24-43AD-89B3-AE881847C250}" type="presOf" srcId="{8589A0FB-B3E6-4429-A9FE-3CFD7ED1CC0B}" destId="{6A35F132-E966-40F9-AD39-3EA5FC685FF2}" srcOrd="0" destOrd="0" presId="urn:microsoft.com/office/officeart/2005/8/layout/hProcess9"/>
    <dgm:cxn modelId="{B19201C7-A30D-47FF-A3E2-E4F844307303}" type="presOf" srcId="{59F3F6FC-7975-4B88-BA1E-A72EC0CE08AF}" destId="{CD58BDD6-ABF4-4205-B9AC-F15F97DA4EE7}" srcOrd="0" destOrd="0" presId="urn:microsoft.com/office/officeart/2005/8/layout/hProcess9"/>
    <dgm:cxn modelId="{0200AACB-E846-4D46-A617-A6997235A80B}" srcId="{59F3F6FC-7975-4B88-BA1E-A72EC0CE08AF}" destId="{3B11E5F9-98B1-4466-B0D4-295875D09EDD}" srcOrd="0" destOrd="0" parTransId="{BEC198D3-AEEF-4392-8AFC-7786BC161D05}" sibTransId="{804E093F-47FC-4ED4-9443-3506EF0EC971}"/>
    <dgm:cxn modelId="{BC9DD1FB-CD5A-4083-B83E-2FA9885074F8}" type="presOf" srcId="{3B11E5F9-98B1-4466-B0D4-295875D09EDD}" destId="{321A8639-FFF9-4063-B3C6-4344CE8DFDBE}" srcOrd="0" destOrd="0" presId="urn:microsoft.com/office/officeart/2005/8/layout/hProcess9"/>
    <dgm:cxn modelId="{7400BE49-E7BB-4D5F-B9C0-9BC1B54B2261}" type="presParOf" srcId="{CD58BDD6-ABF4-4205-B9AC-F15F97DA4EE7}" destId="{E1FC31A4-FA76-4C87-9F2D-E4359E292DEC}" srcOrd="0" destOrd="0" presId="urn:microsoft.com/office/officeart/2005/8/layout/hProcess9"/>
    <dgm:cxn modelId="{45D967DD-36C3-49A9-80C3-73628558C77A}" type="presParOf" srcId="{CD58BDD6-ABF4-4205-B9AC-F15F97DA4EE7}" destId="{3130CDA2-488A-4A50-A7E3-62855B0F44DA}" srcOrd="1" destOrd="0" presId="urn:microsoft.com/office/officeart/2005/8/layout/hProcess9"/>
    <dgm:cxn modelId="{58E44778-988F-42CD-A1AA-E818842CC72D}" type="presParOf" srcId="{3130CDA2-488A-4A50-A7E3-62855B0F44DA}" destId="{321A8639-FFF9-4063-B3C6-4344CE8DFDBE}" srcOrd="0" destOrd="0" presId="urn:microsoft.com/office/officeart/2005/8/layout/hProcess9"/>
    <dgm:cxn modelId="{E32915FC-D956-4796-98B0-EA30E81BE670}" type="presParOf" srcId="{3130CDA2-488A-4A50-A7E3-62855B0F44DA}" destId="{4354E3E3-4C6D-4EB5-B3F3-832E6E9DC86A}" srcOrd="1" destOrd="0" presId="urn:microsoft.com/office/officeart/2005/8/layout/hProcess9"/>
    <dgm:cxn modelId="{EB72FA28-A7C2-4B42-BD4F-214A7D932F84}" type="presParOf" srcId="{3130CDA2-488A-4A50-A7E3-62855B0F44DA}" destId="{6A35F132-E966-40F9-AD39-3EA5FC685FF2}" srcOrd="2" destOrd="0" presId="urn:microsoft.com/office/officeart/2005/8/layout/hProcess9"/>
    <dgm:cxn modelId="{BE18862C-F5D9-4299-AF10-14E4FB537CB1}" type="presParOf" srcId="{3130CDA2-488A-4A50-A7E3-62855B0F44DA}" destId="{0320FAA6-3BCA-4E54-91DA-359867A4538B}" srcOrd="3" destOrd="0" presId="urn:microsoft.com/office/officeart/2005/8/layout/hProcess9"/>
    <dgm:cxn modelId="{152CFEAC-5015-4ADE-9B2A-F6C3E6F6C1B5}" type="presParOf" srcId="{3130CDA2-488A-4A50-A7E3-62855B0F44DA}" destId="{8DC8DF9B-D5CF-4E76-920E-4B5F313DDE25}" srcOrd="4" destOrd="0" presId="urn:microsoft.com/office/officeart/2005/8/layout/hProcess9"/>
    <dgm:cxn modelId="{050E3B3B-064A-492F-8C08-C259A3626583}" type="presParOf" srcId="{3130CDA2-488A-4A50-A7E3-62855B0F44DA}" destId="{EE80D54F-51B6-49F7-8E15-8725B71DBCC7}" srcOrd="5" destOrd="0" presId="urn:microsoft.com/office/officeart/2005/8/layout/hProcess9"/>
    <dgm:cxn modelId="{397A7B9E-1595-47DB-AE2A-9FFEE6BE2084}" type="presParOf" srcId="{3130CDA2-488A-4A50-A7E3-62855B0F44DA}" destId="{CD0F7DB8-AACC-40F4-8934-20D1F513896E}" srcOrd="6" destOrd="0" presId="urn:microsoft.com/office/officeart/2005/8/layout/hProcess9"/>
    <dgm:cxn modelId="{111B2551-E0C7-423E-B649-788575AC8E20}" type="presParOf" srcId="{3130CDA2-488A-4A50-A7E3-62855B0F44DA}" destId="{508A0925-4153-40F5-B703-6CA5213F51D8}" srcOrd="7" destOrd="0" presId="urn:microsoft.com/office/officeart/2005/8/layout/hProcess9"/>
    <dgm:cxn modelId="{AA663F4C-D273-4413-969C-BAAAE1CBB921}" type="presParOf" srcId="{3130CDA2-488A-4A50-A7E3-62855B0F44DA}" destId="{F594360D-BC86-4EAA-A215-A0659259AB31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591E98-A8F8-44FC-AE48-69C5D084CEE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EE63195-0C02-4E17-9A43-92EE8AE532EA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METAPLAN</a:t>
          </a:r>
        </a:p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Agrupamento e priorização de Lacunas</a:t>
          </a:r>
        </a:p>
      </dgm:t>
    </dgm:pt>
    <dgm:pt modelId="{FC530A5C-6C7B-4D50-8B2C-6F2D8DDEDB0F}" type="parTrans" cxnId="{9AEC9857-896A-4AB3-9C3F-1A54359D1B3F}">
      <dgm:prSet/>
      <dgm:spPr/>
      <dgm:t>
        <a:bodyPr/>
        <a:lstStyle/>
        <a:p>
          <a:endParaRPr lang="pt-BR" b="1"/>
        </a:p>
      </dgm:t>
    </dgm:pt>
    <dgm:pt modelId="{8C4732EE-AD67-4FA2-8A69-9BCA27736C01}" type="sibTrans" cxnId="{9AEC9857-896A-4AB3-9C3F-1A54359D1B3F}">
      <dgm:prSet/>
      <dgm:spPr/>
      <dgm:t>
        <a:bodyPr/>
        <a:lstStyle/>
        <a:p>
          <a:endParaRPr lang="pt-BR" b="1"/>
        </a:p>
      </dgm:t>
    </dgm:pt>
    <dgm:pt modelId="{E1DDB82B-E5AE-42D0-AC6A-17E4B9013D26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CENÁRIO ALVO</a:t>
          </a:r>
        </a:p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Descrição do futuro da gestão</a:t>
          </a:r>
        </a:p>
      </dgm:t>
    </dgm:pt>
    <dgm:pt modelId="{8B0656F2-A5A4-45DB-A7F9-C7130BFA49C7}" type="parTrans" cxnId="{8A8D6112-0ED3-4D59-8B94-F291B4F48C17}">
      <dgm:prSet/>
      <dgm:spPr/>
      <dgm:t>
        <a:bodyPr/>
        <a:lstStyle/>
        <a:p>
          <a:endParaRPr lang="pt-BR" b="1"/>
        </a:p>
      </dgm:t>
    </dgm:pt>
    <dgm:pt modelId="{E7AC82D3-C961-4000-A0BD-11AF90DAD802}" type="sibTrans" cxnId="{8A8D6112-0ED3-4D59-8B94-F291B4F48C17}">
      <dgm:prSet/>
      <dgm:spPr/>
      <dgm:t>
        <a:bodyPr/>
        <a:lstStyle/>
        <a:p>
          <a:endParaRPr lang="pt-BR" b="1"/>
        </a:p>
      </dgm:t>
    </dgm:pt>
    <dgm:pt modelId="{F7C82D2F-3126-4A35-8195-26384AE2D47D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PROJETOS </a:t>
          </a:r>
        </a:p>
        <a:p>
          <a:r>
            <a:rPr lang="pt-BR" b="1" i="1" dirty="0">
              <a:latin typeface="Arial" panose="020B0604020202020204" pitchFamily="34" charset="0"/>
              <a:cs typeface="Arial" panose="020B0604020202020204" pitchFamily="34" charset="0"/>
            </a:rPr>
            <a:t>Sprints </a:t>
          </a:r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para implementar o futuro desejado</a:t>
          </a:r>
        </a:p>
      </dgm:t>
    </dgm:pt>
    <dgm:pt modelId="{011CB7CC-FE88-4405-9DC8-B48BCFA559E0}" type="parTrans" cxnId="{683A6A15-E48A-4314-B70D-E205320368B7}">
      <dgm:prSet/>
      <dgm:spPr/>
      <dgm:t>
        <a:bodyPr/>
        <a:lstStyle/>
        <a:p>
          <a:endParaRPr lang="pt-BR" b="1"/>
        </a:p>
      </dgm:t>
    </dgm:pt>
    <dgm:pt modelId="{241BDDC9-5C49-4470-A66D-8F6A4B38C6DE}" type="sibTrans" cxnId="{683A6A15-E48A-4314-B70D-E205320368B7}">
      <dgm:prSet/>
      <dgm:spPr/>
      <dgm:t>
        <a:bodyPr/>
        <a:lstStyle/>
        <a:p>
          <a:endParaRPr lang="pt-BR" b="1"/>
        </a:p>
      </dgm:t>
    </dgm:pt>
    <dgm:pt modelId="{08C3505E-3A34-4C60-A2AD-A823800B7167}">
      <dgm:prSet/>
      <dgm:spPr>
        <a:solidFill>
          <a:srgbClr val="6699FF"/>
        </a:solidFill>
      </dgm:spPr>
      <dgm:t>
        <a:bodyPr/>
        <a:lstStyle/>
        <a:p>
          <a:pPr algn="ctr"/>
          <a:r>
            <a: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AVALIAÇÃO DE PROGRESSO </a:t>
          </a:r>
        </a:p>
        <a:p>
          <a:pPr algn="ctr"/>
          <a:r>
            <a: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Banca de avaliação de progresso de projetos</a:t>
          </a:r>
        </a:p>
      </dgm:t>
    </dgm:pt>
    <dgm:pt modelId="{1A152A63-705C-4CBD-8B9D-C6254695651D}" type="parTrans" cxnId="{66F2737A-49A7-4272-A101-BFD81B824F74}">
      <dgm:prSet/>
      <dgm:spPr/>
      <dgm:t>
        <a:bodyPr/>
        <a:lstStyle/>
        <a:p>
          <a:endParaRPr lang="pt-BR" b="1"/>
        </a:p>
      </dgm:t>
    </dgm:pt>
    <dgm:pt modelId="{ABD3C7FA-91C1-496C-B32E-7A0C5950F45A}" type="sibTrans" cxnId="{66F2737A-49A7-4272-A101-BFD81B824F74}">
      <dgm:prSet/>
      <dgm:spPr/>
      <dgm:t>
        <a:bodyPr/>
        <a:lstStyle/>
        <a:p>
          <a:endParaRPr lang="pt-BR" b="1"/>
        </a:p>
      </dgm:t>
    </dgm:pt>
    <dgm:pt modelId="{A71E38D2-9EEC-47D1-A74D-8BDC880D2EA2}" type="pres">
      <dgm:prSet presAssocID="{C5591E98-A8F8-44FC-AE48-69C5D084CEE1}" presName="CompostProcess" presStyleCnt="0">
        <dgm:presLayoutVars>
          <dgm:dir/>
          <dgm:resizeHandles val="exact"/>
        </dgm:presLayoutVars>
      </dgm:prSet>
      <dgm:spPr/>
    </dgm:pt>
    <dgm:pt modelId="{36DFD7FE-BBA2-4240-8004-E4784C544459}" type="pres">
      <dgm:prSet presAssocID="{C5591E98-A8F8-44FC-AE48-69C5D084CEE1}" presName="arrow" presStyleLbl="bgShp" presStyleIdx="0" presStyleCnt="1" custScaleX="117647" custLinFactNeighborX="-31297"/>
      <dgm:spPr/>
    </dgm:pt>
    <dgm:pt modelId="{84E467F0-73C4-45D0-891E-58AFAF03F2AD}" type="pres">
      <dgm:prSet presAssocID="{C5591E98-A8F8-44FC-AE48-69C5D084CEE1}" presName="linearProcess" presStyleCnt="0"/>
      <dgm:spPr/>
    </dgm:pt>
    <dgm:pt modelId="{7935E63C-8E0F-40FC-89B4-D08157196D7C}" type="pres">
      <dgm:prSet presAssocID="{5EE63195-0C02-4E17-9A43-92EE8AE532EA}" presName="textNode" presStyleLbl="node1" presStyleIdx="0" presStyleCnt="4">
        <dgm:presLayoutVars>
          <dgm:bulletEnabled val="1"/>
        </dgm:presLayoutVars>
      </dgm:prSet>
      <dgm:spPr/>
    </dgm:pt>
    <dgm:pt modelId="{64F6175B-C8E7-4FA7-90AF-39F6873702C2}" type="pres">
      <dgm:prSet presAssocID="{8C4732EE-AD67-4FA2-8A69-9BCA27736C01}" presName="sibTrans" presStyleCnt="0"/>
      <dgm:spPr/>
    </dgm:pt>
    <dgm:pt modelId="{258BC476-A9EA-4DFB-963F-C206E4200046}" type="pres">
      <dgm:prSet presAssocID="{E1DDB82B-E5AE-42D0-AC6A-17E4B9013D26}" presName="textNode" presStyleLbl="node1" presStyleIdx="1" presStyleCnt="4">
        <dgm:presLayoutVars>
          <dgm:bulletEnabled val="1"/>
        </dgm:presLayoutVars>
      </dgm:prSet>
      <dgm:spPr/>
    </dgm:pt>
    <dgm:pt modelId="{B368FAEF-85E1-4C1B-8552-D4E30A082C3F}" type="pres">
      <dgm:prSet presAssocID="{E7AC82D3-C961-4000-A0BD-11AF90DAD802}" presName="sibTrans" presStyleCnt="0"/>
      <dgm:spPr/>
    </dgm:pt>
    <dgm:pt modelId="{A8FB27BA-813D-4A67-AB1F-93C687F66135}" type="pres">
      <dgm:prSet presAssocID="{F7C82D2F-3126-4A35-8195-26384AE2D47D}" presName="textNode" presStyleLbl="node1" presStyleIdx="2" presStyleCnt="4">
        <dgm:presLayoutVars>
          <dgm:bulletEnabled val="1"/>
        </dgm:presLayoutVars>
      </dgm:prSet>
      <dgm:spPr/>
    </dgm:pt>
    <dgm:pt modelId="{147257D5-1747-4A7C-B74B-8AAD1317AE67}" type="pres">
      <dgm:prSet presAssocID="{241BDDC9-5C49-4470-A66D-8F6A4B38C6DE}" presName="sibTrans" presStyleCnt="0"/>
      <dgm:spPr/>
    </dgm:pt>
    <dgm:pt modelId="{7FE22157-B0F6-47B6-A8EB-8A1426B77032}" type="pres">
      <dgm:prSet presAssocID="{08C3505E-3A34-4C60-A2AD-A823800B7167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A8D6112-0ED3-4D59-8B94-F291B4F48C17}" srcId="{C5591E98-A8F8-44FC-AE48-69C5D084CEE1}" destId="{E1DDB82B-E5AE-42D0-AC6A-17E4B9013D26}" srcOrd="1" destOrd="0" parTransId="{8B0656F2-A5A4-45DB-A7F9-C7130BFA49C7}" sibTransId="{E7AC82D3-C961-4000-A0BD-11AF90DAD802}"/>
    <dgm:cxn modelId="{683A6A15-E48A-4314-B70D-E205320368B7}" srcId="{C5591E98-A8F8-44FC-AE48-69C5D084CEE1}" destId="{F7C82D2F-3126-4A35-8195-26384AE2D47D}" srcOrd="2" destOrd="0" parTransId="{011CB7CC-FE88-4405-9DC8-B48BCFA559E0}" sibTransId="{241BDDC9-5C49-4470-A66D-8F6A4B38C6DE}"/>
    <dgm:cxn modelId="{6A04AE5D-70AB-43A1-B5DE-816A5115DC7A}" type="presOf" srcId="{F7C82D2F-3126-4A35-8195-26384AE2D47D}" destId="{A8FB27BA-813D-4A67-AB1F-93C687F66135}" srcOrd="0" destOrd="0" presId="urn:microsoft.com/office/officeart/2005/8/layout/hProcess9"/>
    <dgm:cxn modelId="{9AEC9857-896A-4AB3-9C3F-1A54359D1B3F}" srcId="{C5591E98-A8F8-44FC-AE48-69C5D084CEE1}" destId="{5EE63195-0C02-4E17-9A43-92EE8AE532EA}" srcOrd="0" destOrd="0" parTransId="{FC530A5C-6C7B-4D50-8B2C-6F2D8DDEDB0F}" sibTransId="{8C4732EE-AD67-4FA2-8A69-9BCA27736C01}"/>
    <dgm:cxn modelId="{66F2737A-49A7-4272-A101-BFD81B824F74}" srcId="{C5591E98-A8F8-44FC-AE48-69C5D084CEE1}" destId="{08C3505E-3A34-4C60-A2AD-A823800B7167}" srcOrd="3" destOrd="0" parTransId="{1A152A63-705C-4CBD-8B9D-C6254695651D}" sibTransId="{ABD3C7FA-91C1-496C-B32E-7A0C5950F45A}"/>
    <dgm:cxn modelId="{619D058F-97D2-4D89-9748-48B4B48BBFD0}" type="presOf" srcId="{E1DDB82B-E5AE-42D0-AC6A-17E4B9013D26}" destId="{258BC476-A9EA-4DFB-963F-C206E4200046}" srcOrd="0" destOrd="0" presId="urn:microsoft.com/office/officeart/2005/8/layout/hProcess9"/>
    <dgm:cxn modelId="{7EB235EA-196C-49DF-BDCD-C0676E190482}" type="presOf" srcId="{C5591E98-A8F8-44FC-AE48-69C5D084CEE1}" destId="{A71E38D2-9EEC-47D1-A74D-8BDC880D2EA2}" srcOrd="0" destOrd="0" presId="urn:microsoft.com/office/officeart/2005/8/layout/hProcess9"/>
    <dgm:cxn modelId="{B254C8F0-C675-4618-93EE-2306616915CE}" type="presOf" srcId="{08C3505E-3A34-4C60-A2AD-A823800B7167}" destId="{7FE22157-B0F6-47B6-A8EB-8A1426B77032}" srcOrd="0" destOrd="0" presId="urn:microsoft.com/office/officeart/2005/8/layout/hProcess9"/>
    <dgm:cxn modelId="{667A44F9-C8C0-4DD2-A90A-28848B1664E0}" type="presOf" srcId="{5EE63195-0C02-4E17-9A43-92EE8AE532EA}" destId="{7935E63C-8E0F-40FC-89B4-D08157196D7C}" srcOrd="0" destOrd="0" presId="urn:microsoft.com/office/officeart/2005/8/layout/hProcess9"/>
    <dgm:cxn modelId="{2B778206-0C8E-452C-8390-F1BC66B5D15A}" type="presParOf" srcId="{A71E38D2-9EEC-47D1-A74D-8BDC880D2EA2}" destId="{36DFD7FE-BBA2-4240-8004-E4784C544459}" srcOrd="0" destOrd="0" presId="urn:microsoft.com/office/officeart/2005/8/layout/hProcess9"/>
    <dgm:cxn modelId="{27FBFFD7-3AD7-4058-86A1-6C2357A28E3D}" type="presParOf" srcId="{A71E38D2-9EEC-47D1-A74D-8BDC880D2EA2}" destId="{84E467F0-73C4-45D0-891E-58AFAF03F2AD}" srcOrd="1" destOrd="0" presId="urn:microsoft.com/office/officeart/2005/8/layout/hProcess9"/>
    <dgm:cxn modelId="{8A69F591-3488-49E9-9C8C-5D6B77252FBE}" type="presParOf" srcId="{84E467F0-73C4-45D0-891E-58AFAF03F2AD}" destId="{7935E63C-8E0F-40FC-89B4-D08157196D7C}" srcOrd="0" destOrd="0" presId="urn:microsoft.com/office/officeart/2005/8/layout/hProcess9"/>
    <dgm:cxn modelId="{45D98520-A2A9-418E-A6EA-0EA42E9ADB01}" type="presParOf" srcId="{84E467F0-73C4-45D0-891E-58AFAF03F2AD}" destId="{64F6175B-C8E7-4FA7-90AF-39F6873702C2}" srcOrd="1" destOrd="0" presId="urn:microsoft.com/office/officeart/2005/8/layout/hProcess9"/>
    <dgm:cxn modelId="{1882391B-9AA2-4183-9204-8B61E07770E4}" type="presParOf" srcId="{84E467F0-73C4-45D0-891E-58AFAF03F2AD}" destId="{258BC476-A9EA-4DFB-963F-C206E4200046}" srcOrd="2" destOrd="0" presId="urn:microsoft.com/office/officeart/2005/8/layout/hProcess9"/>
    <dgm:cxn modelId="{3DE977D9-CCF3-444F-919E-C857EAE0B24A}" type="presParOf" srcId="{84E467F0-73C4-45D0-891E-58AFAF03F2AD}" destId="{B368FAEF-85E1-4C1B-8552-D4E30A082C3F}" srcOrd="3" destOrd="0" presId="urn:microsoft.com/office/officeart/2005/8/layout/hProcess9"/>
    <dgm:cxn modelId="{348E60D6-5A9D-420C-8C23-442FDCB41029}" type="presParOf" srcId="{84E467F0-73C4-45D0-891E-58AFAF03F2AD}" destId="{A8FB27BA-813D-4A67-AB1F-93C687F66135}" srcOrd="4" destOrd="0" presId="urn:microsoft.com/office/officeart/2005/8/layout/hProcess9"/>
    <dgm:cxn modelId="{DA574D2E-E872-4857-818F-50BE5FA10E78}" type="presParOf" srcId="{84E467F0-73C4-45D0-891E-58AFAF03F2AD}" destId="{147257D5-1747-4A7C-B74B-8AAD1317AE67}" srcOrd="5" destOrd="0" presId="urn:microsoft.com/office/officeart/2005/8/layout/hProcess9"/>
    <dgm:cxn modelId="{4D73DC9D-F25E-4EB8-9350-C62AA3740332}" type="presParOf" srcId="{84E467F0-73C4-45D0-891E-58AFAF03F2AD}" destId="{7FE22157-B0F6-47B6-A8EB-8A1426B77032}" srcOrd="6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5591E98-A8F8-44FC-AE48-69C5D084CEE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5EE63195-0C02-4E17-9A43-92EE8AE532EA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CONTRATAÇÃO DE AUDITOR INDEPENDENTE</a:t>
          </a:r>
        </a:p>
      </dgm:t>
    </dgm:pt>
    <dgm:pt modelId="{FC530A5C-6C7B-4D50-8B2C-6F2D8DDEDB0F}" type="parTrans" cxnId="{9AEC9857-896A-4AB3-9C3F-1A54359D1B3F}">
      <dgm:prSet/>
      <dgm:spPr/>
      <dgm:t>
        <a:bodyPr/>
        <a:lstStyle/>
        <a:p>
          <a:endParaRPr lang="pt-BR" b="1"/>
        </a:p>
      </dgm:t>
    </dgm:pt>
    <dgm:pt modelId="{8C4732EE-AD67-4FA2-8A69-9BCA27736C01}" type="sibTrans" cxnId="{9AEC9857-896A-4AB3-9C3F-1A54359D1B3F}">
      <dgm:prSet/>
      <dgm:spPr/>
      <dgm:t>
        <a:bodyPr/>
        <a:lstStyle/>
        <a:p>
          <a:endParaRPr lang="pt-BR" b="1"/>
        </a:p>
      </dgm:t>
    </dgm:pt>
    <dgm:pt modelId="{E1DDB82B-E5AE-42D0-AC6A-17E4B9013D26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PLANO DE AUDITORIA</a:t>
          </a:r>
        </a:p>
      </dgm:t>
    </dgm:pt>
    <dgm:pt modelId="{8B0656F2-A5A4-45DB-A7F9-C7130BFA49C7}" type="parTrans" cxnId="{8A8D6112-0ED3-4D59-8B94-F291B4F48C17}">
      <dgm:prSet/>
      <dgm:spPr/>
      <dgm:t>
        <a:bodyPr/>
        <a:lstStyle/>
        <a:p>
          <a:endParaRPr lang="pt-BR" b="1"/>
        </a:p>
      </dgm:t>
    </dgm:pt>
    <dgm:pt modelId="{E7AC82D3-C961-4000-A0BD-11AF90DAD802}" type="sibTrans" cxnId="{8A8D6112-0ED3-4D59-8B94-F291B4F48C17}">
      <dgm:prSet/>
      <dgm:spPr/>
      <dgm:t>
        <a:bodyPr/>
        <a:lstStyle/>
        <a:p>
          <a:endParaRPr lang="pt-BR" b="1"/>
        </a:p>
      </dgm:t>
    </dgm:pt>
    <dgm:pt modelId="{F7C82D2F-3126-4A35-8195-26384AE2D47D}">
      <dgm:prSet phldrT="[Texto]"/>
      <dgm:spPr>
        <a:solidFill>
          <a:srgbClr val="6699FF"/>
        </a:solidFill>
      </dgm:spPr>
      <dgm:t>
        <a:bodyPr/>
        <a:lstStyle/>
        <a:p>
          <a:r>
            <a:rPr lang="pt-BR" b="1" dirty="0">
              <a:latin typeface="Arial" panose="020B0604020202020204" pitchFamily="34" charset="0"/>
              <a:cs typeface="Arial" panose="020B0604020202020204" pitchFamily="34" charset="0"/>
            </a:rPr>
            <a:t>AUDITORIA PRESENCIAL</a:t>
          </a:r>
        </a:p>
      </dgm:t>
    </dgm:pt>
    <dgm:pt modelId="{011CB7CC-FE88-4405-9DC8-B48BCFA559E0}" type="parTrans" cxnId="{683A6A15-E48A-4314-B70D-E205320368B7}">
      <dgm:prSet/>
      <dgm:spPr/>
      <dgm:t>
        <a:bodyPr/>
        <a:lstStyle/>
        <a:p>
          <a:endParaRPr lang="pt-BR" b="1"/>
        </a:p>
      </dgm:t>
    </dgm:pt>
    <dgm:pt modelId="{241BDDC9-5C49-4470-A66D-8F6A4B38C6DE}" type="sibTrans" cxnId="{683A6A15-E48A-4314-B70D-E205320368B7}">
      <dgm:prSet/>
      <dgm:spPr/>
      <dgm:t>
        <a:bodyPr/>
        <a:lstStyle/>
        <a:p>
          <a:endParaRPr lang="pt-BR" b="1"/>
        </a:p>
      </dgm:t>
    </dgm:pt>
    <dgm:pt modelId="{08C3505E-3A34-4C60-A2AD-A823800B7167}">
      <dgm:prSet/>
      <dgm:spPr>
        <a:solidFill>
          <a:srgbClr val="6699FF"/>
        </a:solidFill>
      </dgm:spPr>
      <dgm:t>
        <a:bodyPr/>
        <a:lstStyle/>
        <a:p>
          <a:pPr algn="ctr"/>
          <a:r>
            <a: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RELATÓRIO DE AUDITORIA</a:t>
          </a:r>
        </a:p>
      </dgm:t>
    </dgm:pt>
    <dgm:pt modelId="{1A152A63-705C-4CBD-8B9D-C6254695651D}" type="parTrans" cxnId="{66F2737A-49A7-4272-A101-BFD81B824F74}">
      <dgm:prSet/>
      <dgm:spPr/>
      <dgm:t>
        <a:bodyPr/>
        <a:lstStyle/>
        <a:p>
          <a:endParaRPr lang="pt-BR" b="1"/>
        </a:p>
      </dgm:t>
    </dgm:pt>
    <dgm:pt modelId="{ABD3C7FA-91C1-496C-B32E-7A0C5950F45A}" type="sibTrans" cxnId="{66F2737A-49A7-4272-A101-BFD81B824F74}">
      <dgm:prSet/>
      <dgm:spPr/>
      <dgm:t>
        <a:bodyPr/>
        <a:lstStyle/>
        <a:p>
          <a:endParaRPr lang="pt-BR" b="1"/>
        </a:p>
      </dgm:t>
    </dgm:pt>
    <dgm:pt modelId="{A71E38D2-9EEC-47D1-A74D-8BDC880D2EA2}" type="pres">
      <dgm:prSet presAssocID="{C5591E98-A8F8-44FC-AE48-69C5D084CEE1}" presName="CompostProcess" presStyleCnt="0">
        <dgm:presLayoutVars>
          <dgm:dir/>
          <dgm:resizeHandles val="exact"/>
        </dgm:presLayoutVars>
      </dgm:prSet>
      <dgm:spPr/>
    </dgm:pt>
    <dgm:pt modelId="{36DFD7FE-BBA2-4240-8004-E4784C544459}" type="pres">
      <dgm:prSet presAssocID="{C5591E98-A8F8-44FC-AE48-69C5D084CEE1}" presName="arrow" presStyleLbl="bgShp" presStyleIdx="0" presStyleCnt="1" custScaleX="117647" custLinFactNeighborX="-31297"/>
      <dgm:spPr/>
    </dgm:pt>
    <dgm:pt modelId="{84E467F0-73C4-45D0-891E-58AFAF03F2AD}" type="pres">
      <dgm:prSet presAssocID="{C5591E98-A8F8-44FC-AE48-69C5D084CEE1}" presName="linearProcess" presStyleCnt="0"/>
      <dgm:spPr/>
    </dgm:pt>
    <dgm:pt modelId="{7935E63C-8E0F-40FC-89B4-D08157196D7C}" type="pres">
      <dgm:prSet presAssocID="{5EE63195-0C02-4E17-9A43-92EE8AE532EA}" presName="textNode" presStyleLbl="node1" presStyleIdx="0" presStyleCnt="4">
        <dgm:presLayoutVars>
          <dgm:bulletEnabled val="1"/>
        </dgm:presLayoutVars>
      </dgm:prSet>
      <dgm:spPr/>
    </dgm:pt>
    <dgm:pt modelId="{64F6175B-C8E7-4FA7-90AF-39F6873702C2}" type="pres">
      <dgm:prSet presAssocID="{8C4732EE-AD67-4FA2-8A69-9BCA27736C01}" presName="sibTrans" presStyleCnt="0"/>
      <dgm:spPr/>
    </dgm:pt>
    <dgm:pt modelId="{258BC476-A9EA-4DFB-963F-C206E4200046}" type="pres">
      <dgm:prSet presAssocID="{E1DDB82B-E5AE-42D0-AC6A-17E4B9013D26}" presName="textNode" presStyleLbl="node1" presStyleIdx="1" presStyleCnt="4">
        <dgm:presLayoutVars>
          <dgm:bulletEnabled val="1"/>
        </dgm:presLayoutVars>
      </dgm:prSet>
      <dgm:spPr/>
    </dgm:pt>
    <dgm:pt modelId="{B368FAEF-85E1-4C1B-8552-D4E30A082C3F}" type="pres">
      <dgm:prSet presAssocID="{E7AC82D3-C961-4000-A0BD-11AF90DAD802}" presName="sibTrans" presStyleCnt="0"/>
      <dgm:spPr/>
    </dgm:pt>
    <dgm:pt modelId="{A8FB27BA-813D-4A67-AB1F-93C687F66135}" type="pres">
      <dgm:prSet presAssocID="{F7C82D2F-3126-4A35-8195-26384AE2D47D}" presName="textNode" presStyleLbl="node1" presStyleIdx="2" presStyleCnt="4">
        <dgm:presLayoutVars>
          <dgm:bulletEnabled val="1"/>
        </dgm:presLayoutVars>
      </dgm:prSet>
      <dgm:spPr/>
    </dgm:pt>
    <dgm:pt modelId="{147257D5-1747-4A7C-B74B-8AAD1317AE67}" type="pres">
      <dgm:prSet presAssocID="{241BDDC9-5C49-4470-A66D-8F6A4B38C6DE}" presName="sibTrans" presStyleCnt="0"/>
      <dgm:spPr/>
    </dgm:pt>
    <dgm:pt modelId="{7FE22157-B0F6-47B6-A8EB-8A1426B77032}" type="pres">
      <dgm:prSet presAssocID="{08C3505E-3A34-4C60-A2AD-A823800B7167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A8D6112-0ED3-4D59-8B94-F291B4F48C17}" srcId="{C5591E98-A8F8-44FC-AE48-69C5D084CEE1}" destId="{E1DDB82B-E5AE-42D0-AC6A-17E4B9013D26}" srcOrd="1" destOrd="0" parTransId="{8B0656F2-A5A4-45DB-A7F9-C7130BFA49C7}" sibTransId="{E7AC82D3-C961-4000-A0BD-11AF90DAD802}"/>
    <dgm:cxn modelId="{683A6A15-E48A-4314-B70D-E205320368B7}" srcId="{C5591E98-A8F8-44FC-AE48-69C5D084CEE1}" destId="{F7C82D2F-3126-4A35-8195-26384AE2D47D}" srcOrd="2" destOrd="0" parTransId="{011CB7CC-FE88-4405-9DC8-B48BCFA559E0}" sibTransId="{241BDDC9-5C49-4470-A66D-8F6A4B38C6DE}"/>
    <dgm:cxn modelId="{6A04AE5D-70AB-43A1-B5DE-816A5115DC7A}" type="presOf" srcId="{F7C82D2F-3126-4A35-8195-26384AE2D47D}" destId="{A8FB27BA-813D-4A67-AB1F-93C687F66135}" srcOrd="0" destOrd="0" presId="urn:microsoft.com/office/officeart/2005/8/layout/hProcess9"/>
    <dgm:cxn modelId="{9AEC9857-896A-4AB3-9C3F-1A54359D1B3F}" srcId="{C5591E98-A8F8-44FC-AE48-69C5D084CEE1}" destId="{5EE63195-0C02-4E17-9A43-92EE8AE532EA}" srcOrd="0" destOrd="0" parTransId="{FC530A5C-6C7B-4D50-8B2C-6F2D8DDEDB0F}" sibTransId="{8C4732EE-AD67-4FA2-8A69-9BCA27736C01}"/>
    <dgm:cxn modelId="{66F2737A-49A7-4272-A101-BFD81B824F74}" srcId="{C5591E98-A8F8-44FC-AE48-69C5D084CEE1}" destId="{08C3505E-3A34-4C60-A2AD-A823800B7167}" srcOrd="3" destOrd="0" parTransId="{1A152A63-705C-4CBD-8B9D-C6254695651D}" sibTransId="{ABD3C7FA-91C1-496C-B32E-7A0C5950F45A}"/>
    <dgm:cxn modelId="{619D058F-97D2-4D89-9748-48B4B48BBFD0}" type="presOf" srcId="{E1DDB82B-E5AE-42D0-AC6A-17E4B9013D26}" destId="{258BC476-A9EA-4DFB-963F-C206E4200046}" srcOrd="0" destOrd="0" presId="urn:microsoft.com/office/officeart/2005/8/layout/hProcess9"/>
    <dgm:cxn modelId="{7EB235EA-196C-49DF-BDCD-C0676E190482}" type="presOf" srcId="{C5591E98-A8F8-44FC-AE48-69C5D084CEE1}" destId="{A71E38D2-9EEC-47D1-A74D-8BDC880D2EA2}" srcOrd="0" destOrd="0" presId="urn:microsoft.com/office/officeart/2005/8/layout/hProcess9"/>
    <dgm:cxn modelId="{B254C8F0-C675-4618-93EE-2306616915CE}" type="presOf" srcId="{08C3505E-3A34-4C60-A2AD-A823800B7167}" destId="{7FE22157-B0F6-47B6-A8EB-8A1426B77032}" srcOrd="0" destOrd="0" presId="urn:microsoft.com/office/officeart/2005/8/layout/hProcess9"/>
    <dgm:cxn modelId="{667A44F9-C8C0-4DD2-A90A-28848B1664E0}" type="presOf" srcId="{5EE63195-0C02-4E17-9A43-92EE8AE532EA}" destId="{7935E63C-8E0F-40FC-89B4-D08157196D7C}" srcOrd="0" destOrd="0" presId="urn:microsoft.com/office/officeart/2005/8/layout/hProcess9"/>
    <dgm:cxn modelId="{2B778206-0C8E-452C-8390-F1BC66B5D15A}" type="presParOf" srcId="{A71E38D2-9EEC-47D1-A74D-8BDC880D2EA2}" destId="{36DFD7FE-BBA2-4240-8004-E4784C544459}" srcOrd="0" destOrd="0" presId="urn:microsoft.com/office/officeart/2005/8/layout/hProcess9"/>
    <dgm:cxn modelId="{27FBFFD7-3AD7-4058-86A1-6C2357A28E3D}" type="presParOf" srcId="{A71E38D2-9EEC-47D1-A74D-8BDC880D2EA2}" destId="{84E467F0-73C4-45D0-891E-58AFAF03F2AD}" srcOrd="1" destOrd="0" presId="urn:microsoft.com/office/officeart/2005/8/layout/hProcess9"/>
    <dgm:cxn modelId="{8A69F591-3488-49E9-9C8C-5D6B77252FBE}" type="presParOf" srcId="{84E467F0-73C4-45D0-891E-58AFAF03F2AD}" destId="{7935E63C-8E0F-40FC-89B4-D08157196D7C}" srcOrd="0" destOrd="0" presId="urn:microsoft.com/office/officeart/2005/8/layout/hProcess9"/>
    <dgm:cxn modelId="{45D98520-A2A9-418E-A6EA-0EA42E9ADB01}" type="presParOf" srcId="{84E467F0-73C4-45D0-891E-58AFAF03F2AD}" destId="{64F6175B-C8E7-4FA7-90AF-39F6873702C2}" srcOrd="1" destOrd="0" presId="urn:microsoft.com/office/officeart/2005/8/layout/hProcess9"/>
    <dgm:cxn modelId="{1882391B-9AA2-4183-9204-8B61E07770E4}" type="presParOf" srcId="{84E467F0-73C4-45D0-891E-58AFAF03F2AD}" destId="{258BC476-A9EA-4DFB-963F-C206E4200046}" srcOrd="2" destOrd="0" presId="urn:microsoft.com/office/officeart/2005/8/layout/hProcess9"/>
    <dgm:cxn modelId="{3DE977D9-CCF3-444F-919E-C857EAE0B24A}" type="presParOf" srcId="{84E467F0-73C4-45D0-891E-58AFAF03F2AD}" destId="{B368FAEF-85E1-4C1B-8552-D4E30A082C3F}" srcOrd="3" destOrd="0" presId="urn:microsoft.com/office/officeart/2005/8/layout/hProcess9"/>
    <dgm:cxn modelId="{348E60D6-5A9D-420C-8C23-442FDCB41029}" type="presParOf" srcId="{84E467F0-73C4-45D0-891E-58AFAF03F2AD}" destId="{A8FB27BA-813D-4A67-AB1F-93C687F66135}" srcOrd="4" destOrd="0" presId="urn:microsoft.com/office/officeart/2005/8/layout/hProcess9"/>
    <dgm:cxn modelId="{DA574D2E-E872-4857-818F-50BE5FA10E78}" type="presParOf" srcId="{84E467F0-73C4-45D0-891E-58AFAF03F2AD}" destId="{147257D5-1747-4A7C-B74B-8AAD1317AE67}" srcOrd="5" destOrd="0" presId="urn:microsoft.com/office/officeart/2005/8/layout/hProcess9"/>
    <dgm:cxn modelId="{4D73DC9D-F25E-4EB8-9350-C62AA3740332}" type="presParOf" srcId="{84E467F0-73C4-45D0-891E-58AFAF03F2AD}" destId="{7FE22157-B0F6-47B6-A8EB-8A1426B7703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3DB051-4015-4E23-BDF6-A6708138C652}">
      <dsp:nvSpPr>
        <dsp:cNvPr id="0" name=""/>
        <dsp:cNvSpPr/>
      </dsp:nvSpPr>
      <dsp:spPr>
        <a:xfrm rot="5400000">
          <a:off x="8916834" y="-4631566"/>
          <a:ext cx="1676917" cy="10950017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Escolha ou confirmação do Nível de maturidade B,I,II,III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Agendamento de eventos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Definição de Núcleo de coordenação</a:t>
          </a:r>
        </a:p>
      </dsp:txBody>
      <dsp:txXfrm rot="-5400000">
        <a:off x="4280284" y="86844"/>
        <a:ext cx="10868157" cy="1513197"/>
      </dsp:txXfrm>
    </dsp:sp>
    <dsp:sp modelId="{1E581CAC-671D-4120-8636-046AE18C3B5D}">
      <dsp:nvSpPr>
        <dsp:cNvPr id="0" name=""/>
        <dsp:cNvSpPr/>
      </dsp:nvSpPr>
      <dsp:spPr>
        <a:xfrm>
          <a:off x="0" y="88598"/>
          <a:ext cx="4100875" cy="1509687"/>
        </a:xfrm>
        <a:prstGeom prst="round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Escolha da Jornada</a:t>
          </a:r>
        </a:p>
      </dsp:txBody>
      <dsp:txXfrm>
        <a:off x="73697" y="162295"/>
        <a:ext cx="3953481" cy="1362293"/>
      </dsp:txXfrm>
    </dsp:sp>
    <dsp:sp modelId="{784542E4-740D-4C99-BBAA-541FBBE87B21}">
      <dsp:nvSpPr>
        <dsp:cNvPr id="0" name=""/>
        <dsp:cNvSpPr/>
      </dsp:nvSpPr>
      <dsp:spPr>
        <a:xfrm rot="5400000">
          <a:off x="8166030" y="-2103041"/>
          <a:ext cx="2980604" cy="10760105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Planejamento </a:t>
          </a:r>
          <a:r>
            <a:rPr lang="pt-BR" sz="3200" b="1" kern="1200" dirty="0" err="1">
              <a:latin typeface="Calibri" panose="020F0502020204030204" pitchFamily="34" charset="0"/>
            </a:rPr>
            <a:t>Pré</a:t>
          </a:r>
          <a:r>
            <a:rPr lang="pt-BR" sz="3200" b="1" kern="1200" dirty="0">
              <a:latin typeface="Calibri" panose="020F0502020204030204" pitchFamily="34" charset="0"/>
            </a:rPr>
            <a:t>-workshop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Treinamento aberto para participantes e convidados 1h30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Workshop MEGplan® de avaliação (clássica) ou compartilhamento de avaliação da Banca (premium), apoiado por software 2d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Resumo Executivo para direção</a:t>
          </a:r>
          <a:endParaRPr lang="pt-BR" sz="4000" b="1" kern="1200" dirty="0">
            <a:latin typeface="Calibri" panose="020F0502020204030204" pitchFamily="34" charset="0"/>
          </a:endParaRPr>
        </a:p>
      </dsp:txBody>
      <dsp:txXfrm rot="-5400000">
        <a:off x="4276280" y="1932210"/>
        <a:ext cx="10614604" cy="2689602"/>
      </dsp:txXfrm>
    </dsp:sp>
    <dsp:sp modelId="{5093C079-1F5F-4956-966C-192C8AF1EC6A}">
      <dsp:nvSpPr>
        <dsp:cNvPr id="0" name=""/>
        <dsp:cNvSpPr/>
      </dsp:nvSpPr>
      <dsp:spPr>
        <a:xfrm>
          <a:off x="0" y="2522167"/>
          <a:ext cx="4096870" cy="1509687"/>
        </a:xfrm>
        <a:prstGeom prst="round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Módulo I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Diagnóstico</a:t>
          </a:r>
        </a:p>
      </dsp:txBody>
      <dsp:txXfrm>
        <a:off x="73697" y="2595864"/>
        <a:ext cx="3949476" cy="1362293"/>
      </dsp:txXfrm>
    </dsp:sp>
    <dsp:sp modelId="{53506FC0-BAE4-4A76-B5C9-4140AA9C333E}">
      <dsp:nvSpPr>
        <dsp:cNvPr id="0" name=""/>
        <dsp:cNvSpPr/>
      </dsp:nvSpPr>
      <dsp:spPr>
        <a:xfrm rot="5400000">
          <a:off x="8916834" y="235570"/>
          <a:ext cx="1676917" cy="10950017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Workshop Plano de Melhoria da Gestão – PMG 2d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Workshops Monitoramento PMG 2d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Entrega de Avaliação PMG para diretoria</a:t>
          </a:r>
        </a:p>
      </dsp:txBody>
      <dsp:txXfrm rot="-5400000">
        <a:off x="4280284" y="4953980"/>
        <a:ext cx="10868157" cy="1513197"/>
      </dsp:txXfrm>
    </dsp:sp>
    <dsp:sp modelId="{59BBA6D9-3303-40DA-A9D0-24B687868BBC}">
      <dsp:nvSpPr>
        <dsp:cNvPr id="0" name=""/>
        <dsp:cNvSpPr/>
      </dsp:nvSpPr>
      <dsp:spPr>
        <a:xfrm>
          <a:off x="0" y="4955735"/>
          <a:ext cx="4100875" cy="1509687"/>
        </a:xfrm>
        <a:prstGeom prst="round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Módulo II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Plano de Melhoria</a:t>
          </a:r>
        </a:p>
      </dsp:txBody>
      <dsp:txXfrm>
        <a:off x="73697" y="5029432"/>
        <a:ext cx="3953481" cy="1362293"/>
      </dsp:txXfrm>
    </dsp:sp>
    <dsp:sp modelId="{EEBD4FFB-766F-4758-80AF-34733BC498BD}">
      <dsp:nvSpPr>
        <dsp:cNvPr id="0" name=""/>
        <dsp:cNvSpPr/>
      </dsp:nvSpPr>
      <dsp:spPr>
        <a:xfrm rot="5400000">
          <a:off x="8916834" y="2017295"/>
          <a:ext cx="1676917" cy="10950017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Auditoria da qualidade e resultados da jornada 2d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Parecer do Auditor para diretoria 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3200" b="1" kern="1200" dirty="0">
              <a:latin typeface="Calibri" panose="020F0502020204030204" pitchFamily="34" charset="0"/>
            </a:rPr>
            <a:t>Certificação, quando aplicável</a:t>
          </a:r>
        </a:p>
      </dsp:txBody>
      <dsp:txXfrm rot="-5400000">
        <a:off x="4280284" y="6735705"/>
        <a:ext cx="10868157" cy="1513197"/>
      </dsp:txXfrm>
    </dsp:sp>
    <dsp:sp modelId="{E6699241-677C-4F12-83AB-1F04D074A53E}">
      <dsp:nvSpPr>
        <dsp:cNvPr id="0" name=""/>
        <dsp:cNvSpPr/>
      </dsp:nvSpPr>
      <dsp:spPr>
        <a:xfrm>
          <a:off x="0" y="6737460"/>
          <a:ext cx="4100875" cy="1509687"/>
        </a:xfrm>
        <a:prstGeom prst="roundRect">
          <a:avLst/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Módulo III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200" kern="1200" dirty="0">
              <a:latin typeface="Arial" panose="020B0604020202020204" pitchFamily="34" charset="0"/>
              <a:cs typeface="Arial" panose="020B0604020202020204" pitchFamily="34" charset="0"/>
            </a:rPr>
            <a:t>Certificação</a:t>
          </a:r>
        </a:p>
      </dsp:txBody>
      <dsp:txXfrm>
        <a:off x="73697" y="6811157"/>
        <a:ext cx="3953481" cy="13622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C31A4-FA76-4C87-9F2D-E4359E292DEC}">
      <dsp:nvSpPr>
        <dsp:cNvPr id="0" name=""/>
        <dsp:cNvSpPr/>
      </dsp:nvSpPr>
      <dsp:spPr>
        <a:xfrm>
          <a:off x="864393" y="0"/>
          <a:ext cx="9796463" cy="585258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A8639-FFF9-4063-B3C6-4344CE8DFDBE}">
      <dsp:nvSpPr>
        <dsp:cNvPr id="0" name=""/>
        <dsp:cNvSpPr/>
      </dsp:nvSpPr>
      <dsp:spPr>
        <a:xfrm>
          <a:off x="7298" y="1755774"/>
          <a:ext cx="2117663" cy="2341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Planejamento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000" kern="1200" dirty="0">
            <a:latin typeface="Arial Narrow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000" kern="1200" dirty="0">
            <a:latin typeface="Arial Narrow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1 dia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Instrutor + </a:t>
          </a:r>
          <a:r>
            <a:rPr lang="pt-BR" sz="2000" kern="1200" dirty="0" err="1">
              <a:latin typeface="Arial Narrow" pitchFamily="34" charset="0"/>
            </a:rPr>
            <a:t>RepDir</a:t>
          </a:r>
          <a:endParaRPr lang="pt-BR" sz="2000" kern="1200" dirty="0">
            <a:latin typeface="Arial Narrow" pitchFamily="34" charset="0"/>
          </a:endParaRPr>
        </a:p>
      </dsp:txBody>
      <dsp:txXfrm>
        <a:off x="110674" y="1859150"/>
        <a:ext cx="1910911" cy="2134281"/>
      </dsp:txXfrm>
    </dsp:sp>
    <dsp:sp modelId="{6A35F132-E966-40F9-AD39-3EA5FC685FF2}">
      <dsp:nvSpPr>
        <dsp:cNvPr id="0" name=""/>
        <dsp:cNvSpPr/>
      </dsp:nvSpPr>
      <dsp:spPr>
        <a:xfrm>
          <a:off x="2440668" y="1755774"/>
          <a:ext cx="2252267" cy="2341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Treinamento pré-Oficina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000" kern="1200" dirty="0">
            <a:latin typeface="Arial Narrow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1h30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Avaliadores da empresa e convidados</a:t>
          </a:r>
        </a:p>
      </dsp:txBody>
      <dsp:txXfrm>
        <a:off x="2550615" y="1865721"/>
        <a:ext cx="2032373" cy="2121139"/>
      </dsp:txXfrm>
    </dsp:sp>
    <dsp:sp modelId="{8DC8DF9B-D5CF-4E76-920E-4B5F313DDE25}">
      <dsp:nvSpPr>
        <dsp:cNvPr id="0" name=""/>
        <dsp:cNvSpPr/>
      </dsp:nvSpPr>
      <dsp:spPr>
        <a:xfrm>
          <a:off x="5008642" y="1755774"/>
          <a:ext cx="2089420" cy="2341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Workshop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de avaliação ou compartilhamento de avaliação Banca PNQS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2 dias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Avaliadores</a:t>
          </a:r>
        </a:p>
      </dsp:txBody>
      <dsp:txXfrm>
        <a:off x="5110639" y="1857771"/>
        <a:ext cx="1885426" cy="2137039"/>
      </dsp:txXfrm>
    </dsp:sp>
    <dsp:sp modelId="{CD0F7DB8-AACC-40F4-8934-20D1F513896E}">
      <dsp:nvSpPr>
        <dsp:cNvPr id="0" name=""/>
        <dsp:cNvSpPr/>
      </dsp:nvSpPr>
      <dsp:spPr>
        <a:xfrm>
          <a:off x="7413769" y="1755774"/>
          <a:ext cx="1894238" cy="2341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Resumo- Executivo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000" kern="1200" dirty="0">
            <a:latin typeface="Arial Narrow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1h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Instrutor+ dirigentes</a:t>
          </a:r>
        </a:p>
      </dsp:txBody>
      <dsp:txXfrm>
        <a:off x="7506238" y="1848243"/>
        <a:ext cx="1709300" cy="2156095"/>
      </dsp:txXfrm>
    </dsp:sp>
    <dsp:sp modelId="{F594360D-BC86-4EAA-A215-A0659259AB31}">
      <dsp:nvSpPr>
        <dsp:cNvPr id="0" name=""/>
        <dsp:cNvSpPr/>
      </dsp:nvSpPr>
      <dsp:spPr>
        <a:xfrm>
          <a:off x="9631012" y="1746176"/>
          <a:ext cx="1894238" cy="2341033"/>
        </a:xfrm>
        <a:prstGeom prst="roundRect">
          <a:avLst/>
        </a:prstGeom>
        <a:solidFill>
          <a:srgbClr val="00B05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Jornada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Arial Narrow" pitchFamily="34" charset="0"/>
            </a:rPr>
            <a:t>Módulos 2 e 3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000" kern="1200" dirty="0">
            <a:latin typeface="Arial Narrow" pitchFamily="34" charset="0"/>
          </a:endParaRPr>
        </a:p>
      </dsp:txBody>
      <dsp:txXfrm>
        <a:off x="9723481" y="1838645"/>
        <a:ext cx="1709300" cy="21560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FD7FE-BBA2-4240-8004-E4784C544459}">
      <dsp:nvSpPr>
        <dsp:cNvPr id="0" name=""/>
        <dsp:cNvSpPr/>
      </dsp:nvSpPr>
      <dsp:spPr>
        <a:xfrm>
          <a:off x="0" y="0"/>
          <a:ext cx="15153227" cy="734481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35E63C-8E0F-40FC-89B4-D08157196D7C}">
      <dsp:nvSpPr>
        <dsp:cNvPr id="0" name=""/>
        <dsp:cNvSpPr/>
      </dsp:nvSpPr>
      <dsp:spPr>
        <a:xfrm>
          <a:off x="7584" y="2203444"/>
          <a:ext cx="3647726" cy="2937926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METAPLAN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Agrupamento e priorização de Lacunas</a:t>
          </a:r>
        </a:p>
      </dsp:txBody>
      <dsp:txXfrm>
        <a:off x="151002" y="2346862"/>
        <a:ext cx="3360890" cy="2651090"/>
      </dsp:txXfrm>
    </dsp:sp>
    <dsp:sp modelId="{258BC476-A9EA-4DFB-963F-C206E4200046}">
      <dsp:nvSpPr>
        <dsp:cNvPr id="0" name=""/>
        <dsp:cNvSpPr/>
      </dsp:nvSpPr>
      <dsp:spPr>
        <a:xfrm>
          <a:off x="3837697" y="2203444"/>
          <a:ext cx="3647726" cy="2937926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CENÁRIO ALVO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Descrição do futuro da gestão</a:t>
          </a:r>
        </a:p>
      </dsp:txBody>
      <dsp:txXfrm>
        <a:off x="3981115" y="2346862"/>
        <a:ext cx="3360890" cy="2651090"/>
      </dsp:txXfrm>
    </dsp:sp>
    <dsp:sp modelId="{A8FB27BA-813D-4A67-AB1F-93C687F66135}">
      <dsp:nvSpPr>
        <dsp:cNvPr id="0" name=""/>
        <dsp:cNvSpPr/>
      </dsp:nvSpPr>
      <dsp:spPr>
        <a:xfrm>
          <a:off x="7667810" y="2203444"/>
          <a:ext cx="3647726" cy="2937926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PROJETOS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i="1" kern="1200" dirty="0">
              <a:latin typeface="Arial" panose="020B0604020202020204" pitchFamily="34" charset="0"/>
              <a:cs typeface="Arial" panose="020B0604020202020204" pitchFamily="34" charset="0"/>
            </a:rPr>
            <a:t>Sprints </a:t>
          </a:r>
          <a:r>
            <a:rPr lang="pt-BR" sz="2800" b="1" kern="1200" dirty="0">
              <a:latin typeface="Arial" panose="020B0604020202020204" pitchFamily="34" charset="0"/>
              <a:cs typeface="Arial" panose="020B0604020202020204" pitchFamily="34" charset="0"/>
            </a:rPr>
            <a:t>para implementar o futuro desejado</a:t>
          </a:r>
        </a:p>
      </dsp:txBody>
      <dsp:txXfrm>
        <a:off x="7811228" y="2346862"/>
        <a:ext cx="3360890" cy="2651090"/>
      </dsp:txXfrm>
    </dsp:sp>
    <dsp:sp modelId="{7FE22157-B0F6-47B6-A8EB-8A1426B77032}">
      <dsp:nvSpPr>
        <dsp:cNvPr id="0" name=""/>
        <dsp:cNvSpPr/>
      </dsp:nvSpPr>
      <dsp:spPr>
        <a:xfrm>
          <a:off x="11497924" y="2203444"/>
          <a:ext cx="3647726" cy="2937926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AVALIAÇÃO DE PROGRESSO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Banca de avaliação de progresso de projetos</a:t>
          </a:r>
        </a:p>
      </dsp:txBody>
      <dsp:txXfrm>
        <a:off x="11641342" y="2346862"/>
        <a:ext cx="3360890" cy="26510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FD7FE-BBA2-4240-8004-E4784C544459}">
      <dsp:nvSpPr>
        <dsp:cNvPr id="0" name=""/>
        <dsp:cNvSpPr/>
      </dsp:nvSpPr>
      <dsp:spPr>
        <a:xfrm>
          <a:off x="0" y="0"/>
          <a:ext cx="12457376" cy="622049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35E63C-8E0F-40FC-89B4-D08157196D7C}">
      <dsp:nvSpPr>
        <dsp:cNvPr id="0" name=""/>
        <dsp:cNvSpPr/>
      </dsp:nvSpPr>
      <dsp:spPr>
        <a:xfrm>
          <a:off x="10948" y="1866149"/>
          <a:ext cx="2986152" cy="2488199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500" b="1" kern="1200" dirty="0">
              <a:latin typeface="Arial" panose="020B0604020202020204" pitchFamily="34" charset="0"/>
              <a:cs typeface="Arial" panose="020B0604020202020204" pitchFamily="34" charset="0"/>
            </a:rPr>
            <a:t>CONTRATAÇÃO DE AUDITOR INDEPENDENTE</a:t>
          </a:r>
        </a:p>
      </dsp:txBody>
      <dsp:txXfrm>
        <a:off x="132412" y="1987613"/>
        <a:ext cx="2743224" cy="2245271"/>
      </dsp:txXfrm>
    </dsp:sp>
    <dsp:sp modelId="{258BC476-A9EA-4DFB-963F-C206E4200046}">
      <dsp:nvSpPr>
        <dsp:cNvPr id="0" name=""/>
        <dsp:cNvSpPr/>
      </dsp:nvSpPr>
      <dsp:spPr>
        <a:xfrm>
          <a:off x="3160726" y="1866149"/>
          <a:ext cx="2986152" cy="2488199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500" b="1" kern="1200" dirty="0">
              <a:latin typeface="Arial" panose="020B0604020202020204" pitchFamily="34" charset="0"/>
              <a:cs typeface="Arial" panose="020B0604020202020204" pitchFamily="34" charset="0"/>
            </a:rPr>
            <a:t>PLANO DE AUDITORIA</a:t>
          </a:r>
        </a:p>
      </dsp:txBody>
      <dsp:txXfrm>
        <a:off x="3282190" y="1987613"/>
        <a:ext cx="2743224" cy="2245271"/>
      </dsp:txXfrm>
    </dsp:sp>
    <dsp:sp modelId="{A8FB27BA-813D-4A67-AB1F-93C687F66135}">
      <dsp:nvSpPr>
        <dsp:cNvPr id="0" name=""/>
        <dsp:cNvSpPr/>
      </dsp:nvSpPr>
      <dsp:spPr>
        <a:xfrm>
          <a:off x="6310503" y="1866149"/>
          <a:ext cx="2986152" cy="2488199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500" b="1" kern="1200" dirty="0">
              <a:latin typeface="Arial" panose="020B0604020202020204" pitchFamily="34" charset="0"/>
              <a:cs typeface="Arial" panose="020B0604020202020204" pitchFamily="34" charset="0"/>
            </a:rPr>
            <a:t>AUDITORIA PRESENCIAL</a:t>
          </a:r>
        </a:p>
      </dsp:txBody>
      <dsp:txXfrm>
        <a:off x="6431967" y="1987613"/>
        <a:ext cx="2743224" cy="2245271"/>
      </dsp:txXfrm>
    </dsp:sp>
    <dsp:sp modelId="{7FE22157-B0F6-47B6-A8EB-8A1426B77032}">
      <dsp:nvSpPr>
        <dsp:cNvPr id="0" name=""/>
        <dsp:cNvSpPr/>
      </dsp:nvSpPr>
      <dsp:spPr>
        <a:xfrm>
          <a:off x="9460281" y="1866149"/>
          <a:ext cx="2986152" cy="2488199"/>
        </a:xfrm>
        <a:prstGeom prst="roundRect">
          <a:avLst/>
        </a:prstGeom>
        <a:solidFill>
          <a:srgbClr val="6699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5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RELATÓRIO DE AUDITORIA</a:t>
          </a:r>
        </a:p>
      </dsp:txBody>
      <dsp:txXfrm>
        <a:off x="9581745" y="1987613"/>
        <a:ext cx="2743224" cy="22452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D29EFC00-0E6E-474E-A7A9-122AF414CF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15B9863-F812-4A9F-8FF7-98734BAF64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6532F-D87E-45FC-828C-C498E9B439C0}" type="datetimeFigureOut">
              <a:rPr lang="pt-BR" smtClean="0"/>
              <a:t>20/03/2026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FF3AB6F-77D5-44BC-B9B9-67F2E5581C6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04B363A-603A-47F3-8D9C-B84730076E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C9283-17BD-4845-9434-E355E92085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6008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DC744-5879-41C9-B04D-57AA84A1547E}" type="datetimeFigureOut">
              <a:rPr lang="pt-BR" smtClean="0"/>
              <a:t>20/03/2026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1B8D06-E94C-48DC-897B-CAA6925106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42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Olá. A ABES convida você a conhecer, em alguns minutos, a Jornada de Excelência ABES. Você saberá como ela se desenrola para incorporar a excelência da gestão, em sprints ágeis, no sistema gerencial da empresa ou instituição.</a:t>
            </a:r>
            <a:endParaRPr lang="pt-BR" dirty="0"/>
          </a:p>
        </p:txBody>
      </p:sp>
      <p:sp>
        <p:nvSpPr>
          <p:cNvPr id="248" name="Google Shape;24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pt-BR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7747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pt-BR" dirty="0"/>
              <a:t>A jornada é um programa de educação tipo “mão na massa”, por meio de oficinas de gestão. O objetivo é  incorporar na organização, de forma acelerada, o  modelo de excelência em gestão do saneamento ambiental, melhorando sua gestão e consequentemente seus resultados.</a:t>
            </a:r>
          </a:p>
          <a:p>
            <a:endParaRPr lang="pt-BR" dirty="0"/>
          </a:p>
          <a:p>
            <a:r>
              <a:rPr lang="pt-BR" dirty="0"/>
              <a:t>Cada Jornada pode levar de 6 a 8 meses. Se ela terminar certificada até setembro, a organização pode participar do ciclo do PNQS categoria AMEGSA sem precisar elaborar o Sumário de Gestão detalhado, que é requerido em candidaturas normais. </a:t>
            </a:r>
          </a:p>
          <a:p>
            <a:endParaRPr lang="pt-B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 prioridades são definidas e acompanhadas em workshops participativos de curta duração.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Uma vez encerrada uma Jornada, a organização pode reiniciar uma nova, num nível mais alto, já que o modelo possui 4 níveis de dificuldade, a saber: 125, 250, 500 e 1000 pontos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5930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7650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O MEGSA® é na prática, um questionário para saber, com precisão, quanto a organização é avançada na gestão. Ele é atualizado anualmente por um Núcleo de Inteligência em Gestão, composto por especialistas de todos os tipos de stakeholders do setor e de fora dele: operadores, fornecedores, reguladores, professores e consultores. Há inclusive, uma retroalimentação de informações sobre gestão avançada proveniente de modelos internacionais, congressos do setor, práticas de organizações reconhecidas em ciclos anteriores e das missões internacionais anuais organizadas pelo CNQA com a participação de executivos das organizações vencedoras do PNQS, que visitam empresas em países com o saneamento universalizado.</a:t>
            </a:r>
          </a:p>
          <a:p>
            <a:pPr algn="l"/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O modelo questiona, em 7 critérios ou capítulos, os atributos de 54 processos gerenciais essenciais para a excelência, em 6 fatores de avaliação, do 1º quadro branco.</a:t>
            </a:r>
          </a:p>
          <a:p>
            <a:pPr algn="l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E em um critério adicional especial de Resultados da empresa utilizando os 4 fatores do 2º quadro branco.</a:t>
            </a:r>
          </a:p>
          <a:p>
            <a:pPr algn="l"/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l"/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pontuação alcançada é determinada pelo percentual resultante dos graus de atendimento dos fatores e o peso de grupos de processos gerenciais e de famílias de resultados para o Nível escolhido.</a:t>
            </a:r>
          </a:p>
          <a:p>
            <a:endParaRPr lang="pt-BR" dirty="0"/>
          </a:p>
        </p:txBody>
      </p:sp>
      <p:sp>
        <p:nvSpPr>
          <p:cNvPr id="27651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47EC7C-022B-49C2-A5E1-804D90396FF2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42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Jornada está fundamentada em 3 eixos essenciais que garantem o seu sucesso. Um Modelo robusto – o MEGSA®, um Método rigoroso – Os Módulos da Jornada -, e Gente experiente e comprometida que participa direta ou indiretamente do processo.  </a:t>
            </a:r>
          </a:p>
          <a:p>
            <a:r>
              <a:rPr lang="pt-BR" dirty="0"/>
              <a:t>Esse tripé é a base das grandes transformações de cultura nas organizações. No nosso caso: da cultura da excelência.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5369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Existem dois tipos de Jornada de Excelência. A Clássica e a Premium.</a:t>
            </a:r>
          </a:p>
          <a:p>
            <a:r>
              <a:rPr lang="pt-BR" dirty="0"/>
              <a:t>Na Jornada Clássica o programa parte do zero. As pessoas começam pelo diagnóstico no Nível de dificuldade preferido, já que o Modelo de Excelência proporciona 4 níveis de desafio, constroem e executam os Planos de Melhoria da Gestão e submetem a Jornada a uma Certificação independente, em um prazo de 6 a 8 meses. </a:t>
            </a:r>
          </a:p>
          <a:p>
            <a:endParaRPr lang="pt-B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Na Jornada PREMIUM o programa parte do Relatório de Avaliação da Banca do PNQS após uma candidatura. As pessoas discutem e validam as oportunidades e, como na Jornada Clássica, constroem e executam os Planos de Melhoria da Gestão e submetem a Jornada a uma Certificação independente no mesmo prazo.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351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pt-BR" dirty="0"/>
              <a:t>Primeiramente, a empresa, instituição ou uma de suas unidades autônomas ou de apoio, escolhe, com apoio do CNQA, o Nível do MEGSA® a ser usado como guia. </a:t>
            </a:r>
          </a:p>
          <a:p>
            <a:pPr algn="l"/>
            <a:r>
              <a:rPr lang="pt-BR" dirty="0"/>
              <a:t>Podem ser o Nível B de 125 pontos, com uma lista de verificação leve e graus de pontuação dos fatores avaliados mais atenuados; </a:t>
            </a:r>
          </a:p>
          <a:p>
            <a:pPr algn="l"/>
            <a:r>
              <a:rPr lang="pt-BR" dirty="0"/>
              <a:t>Nível I de 250 pontos, um pouco mais exigente; </a:t>
            </a:r>
          </a:p>
          <a:p>
            <a:pPr algn="l"/>
            <a:r>
              <a:rPr lang="pt-BR" dirty="0"/>
              <a:t>Nível II de 500 pontos, mais exigente ainda OU</a:t>
            </a:r>
          </a:p>
          <a:p>
            <a:pPr algn="l"/>
            <a:r>
              <a:rPr lang="pt-BR" dirty="0"/>
              <a:t>Nível III de 1000 pontos, com uma lista de verificação mais </a:t>
            </a:r>
            <a:r>
              <a:rPr lang="pt-BR" dirty="0" err="1"/>
              <a:t>estensa</a:t>
            </a:r>
            <a:r>
              <a:rPr lang="pt-BR" dirty="0"/>
              <a:t> e graus de pontuação dos fatores avaliados em níveis de excelência</a:t>
            </a:r>
          </a:p>
          <a:p>
            <a:pPr algn="l"/>
            <a:endParaRPr lang="pt-BR" dirty="0"/>
          </a:p>
          <a:p>
            <a:pPr marL="0" indent="0" algn="l">
              <a:buNone/>
            </a:pPr>
            <a:r>
              <a:rPr lang="pt-BR" sz="663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Módulo I, de Diagnóstico participativo,</a:t>
            </a:r>
            <a:r>
              <a:rPr lang="pt-BR" sz="5689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em 2 dias, realiza-se um workshop de avaliação pelo MEGSA ou de compartilhamento da avaliação da Banca após uma participação do PNQS, no Nível escolhido com apoio de software em planilha. </a:t>
            </a:r>
          </a:p>
          <a:p>
            <a:pPr marL="0" indent="0" algn="l">
              <a:buNone/>
            </a:pPr>
            <a:endParaRPr lang="pt-BR" sz="5689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4800" dirty="0"/>
              <a:t>O módulo é finalizado com a apresentação do Resumo Executivo da avaliação da equipe, para Direção, mostrando a pontuação alcançada, as principais lacunas sistêmicas e as áreas da gestão com maior perda de pontos.</a:t>
            </a:r>
          </a:p>
          <a:p>
            <a:pPr marL="0" indent="0" algn="l">
              <a:buNone/>
            </a:pPr>
            <a:endParaRPr lang="pt-BR" sz="474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pt-BR" sz="5689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módulo II realiza-se um workshop de preparação de planos de melhoria da gestão em 2 dias, utilizando a metodologia do cenário alvo, que veremos mais adiante. 3 meses depois realiza-se um workshop de monitoramento do andamento dos planos por meio de uma banca avaliadora composta pelo Instrutor </a:t>
            </a:r>
            <a:r>
              <a:rPr lang="pt-BR" sz="5689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lider</a:t>
            </a:r>
            <a:r>
              <a:rPr lang="pt-BR" sz="5689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pelo rep. da direção da org.  No final um relatório de progresso dos planos com gradação é entregue aos dirigentes.</a:t>
            </a:r>
          </a:p>
          <a:p>
            <a:pPr marL="0" indent="0" algn="l">
              <a:buNone/>
            </a:pPr>
            <a:endParaRPr lang="pt-BR" sz="758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pt-BR" sz="758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Módulo III, de Certificação, o</a:t>
            </a:r>
            <a:r>
              <a:rPr lang="pt-BR" sz="5926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CNQA designa um auditor externo para realizar uma auditoria da Jornada a fim de verificar o cumprimento dos padrões da jornada pelos envolvidos e comprovar melhorias na gestão.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4386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4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t-BR" dirty="0"/>
              <a:t>No primeiro Módulo, de Diagnóstico participativo, após planejamento com o representante da Direção e rápido treinamento, na Jornada Clássica os participantes realizam a avaliação da gestão segundo o Modelo em 2 dias, registrando-a no software, sob mentoria de instrutores do CNQA. É o momento de aprendizado prático sobre as exigências do modelo e identificação consensual de lacunas. </a:t>
            </a:r>
          </a:p>
          <a:p>
            <a:r>
              <a:rPr lang="pt-BR" dirty="0"/>
              <a:t>Na Jornada Premium, o workshop compartilha e obtém consenso sobre a avaliação prévia da Banca do PNQS em candidatura anterior, também em 2 dias. </a:t>
            </a:r>
          </a:p>
          <a:p>
            <a:endParaRPr lang="pt-BR" dirty="0"/>
          </a:p>
          <a:p>
            <a:r>
              <a:rPr lang="pt-BR" dirty="0"/>
              <a:t>Ao final, o Resumo Executivo é apresentado para os dirigentes indicando as prioridades de tratamento bem como as pontuações alcançadas.</a:t>
            </a:r>
          </a:p>
        </p:txBody>
      </p:sp>
      <p:sp>
        <p:nvSpPr>
          <p:cNvPr id="23555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BCD632-DE71-4787-ACB5-374F29CE2398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876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096127-89B9-4B8B-88D5-4076E277ED12}" type="slidenum">
              <a:rPr lang="pt-BR" smtClean="0"/>
              <a:pPr/>
              <a:t>8</a:t>
            </a:fld>
            <a:endParaRPr lang="pt-BR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dirty="0"/>
              <a:t>A figura ilustra a lógica de como os diversos processos de gestão e os resultados da Organização Real são mapeados e avaliados pelos participantes segundo o Modelo, separados em 8 critérios.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dirty="0"/>
              <a:t>Por exemplo, todas as práticas relativas às Pessoas nos diversos sistemas gerenciais da organização são avaliados no Critério Pessoas do modelo.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dirty="0"/>
              <a:t>O método possibilita que todos os envolvidos enxerguem o mesmo sistema de gestão e resultados de forma organizada, descobrindo oportunidades para melhoria. O sistema de pontuação automática pelo software possibilita a determinação de prioridades onde houver maior perda de pontos.</a:t>
            </a:r>
          </a:p>
          <a:p>
            <a:pPr eaLnBrk="1" hangingPunct="1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39046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No módulo II, a metodologia do “cenário-alvo” possibilita, em 2 dias, em workshop participativo, programar de forma ágil e objetiva, os sprints necessários para os projetos prioritários removerem as lacunas de gestão por meio de melhorias. </a:t>
            </a:r>
          </a:p>
          <a:p>
            <a:endParaRPr lang="pt-BR" dirty="0"/>
          </a:p>
          <a:p>
            <a:r>
              <a:rPr lang="pt-BR" dirty="0"/>
              <a:t>Uma etapa intermediária de Avaliação de progresso dos projetos pelo CNQA, após 3 meses, estimula o cumprimento de compromissos pelos times de projeto.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992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No modulo III, a auditoria de certificação independente checa se os padrões da jornada foram seguidos pelos instrutores do CNQA e pela organização. </a:t>
            </a:r>
          </a:p>
          <a:p>
            <a:r>
              <a:rPr lang="pt-BR" dirty="0"/>
              <a:t>A auditoria </a:t>
            </a:r>
            <a:r>
              <a:rPr lang="pt-BR" dirty="0" err="1"/>
              <a:t>tb</a:t>
            </a:r>
            <a:r>
              <a:rPr lang="pt-BR" dirty="0"/>
              <a:t> verifica o progresso dos planos e a melhoria da qualidade da gestão, pela evolução da pontuação no software. se comprovados o andamento dos planos e a melhoria da gestão, a auditoria indica a organização para entrega da placa Certificação. </a:t>
            </a:r>
          </a:p>
          <a:p>
            <a:r>
              <a:rPr lang="pt-BR" dirty="0"/>
              <a:t>Se não houver recomendação é negociado um prazo para se refazer a auditoria.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474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 CNQA agradece o seu interesse e coloca-se à disposição para tirar dúvidas ou enviar uma cotação. Para isso favor informar os dados em amarelo, no whatsapp do QRCODE ou email indicados.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B8D06-E94C-48DC-897B-CAA69251066F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319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1760" y="-474317"/>
            <a:ext cx="13411200" cy="2032000"/>
          </a:xfrm>
        </p:spPr>
        <p:txBody>
          <a:bodyPr>
            <a:noAutofit/>
          </a:bodyPr>
          <a:lstStyle>
            <a:lvl1pPr>
              <a:defRPr sz="6000"/>
            </a:lvl1pPr>
          </a:lstStyle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4667" y="6299200"/>
            <a:ext cx="12192000" cy="13208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6637">
                <a:solidFill>
                  <a:schemeClr val="tx2"/>
                </a:solidFill>
              </a:defRPr>
            </a:lvl1pPr>
            <a:lvl2pPr marL="1083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67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51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34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18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02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5862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6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2462213" y="8301387"/>
            <a:ext cx="3793067" cy="486833"/>
          </a:xfrm>
          <a:prstGeom prst="rect">
            <a:avLst/>
          </a:prstGeom>
        </p:spPr>
        <p:txBody>
          <a:bodyPr/>
          <a:lstStyle/>
          <a:p>
            <a:fld id="{0289242E-F367-4246-B69F-FA670EBE70AE}" type="datetime1">
              <a:rPr lang="pt-BR" smtClean="0"/>
              <a:t>20/03/2026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54666" y="8278370"/>
            <a:ext cx="8664657" cy="48683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Rectangle 6"/>
          <p:cNvSpPr/>
          <p:nvPr userDrawn="1"/>
        </p:nvSpPr>
        <p:spPr>
          <a:xfrm>
            <a:off x="1381760" y="8783896"/>
            <a:ext cx="13411200" cy="3657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/>
          </a:p>
        </p:txBody>
      </p:sp>
      <p:pic>
        <p:nvPicPr>
          <p:cNvPr id="10" name="Google Shape;250;p1" descr="Ícone&#10;&#10;Descrição gerada automaticamente">
            <a:extLst>
              <a:ext uri="{FF2B5EF4-FFF2-40B4-BE49-F238E27FC236}">
                <a16:creationId xmlns:a16="http://schemas.microsoft.com/office/drawing/2014/main" id="{A3E60A58-2948-F569-85A3-59D945A321E1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49" y="-54326"/>
            <a:ext cx="16353381" cy="9200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24;p5">
            <a:extLst>
              <a:ext uri="{FF2B5EF4-FFF2-40B4-BE49-F238E27FC236}">
                <a16:creationId xmlns:a16="http://schemas.microsoft.com/office/drawing/2014/main" id="{9FC58FD2-8CEE-CE95-564E-EFB29FDB035E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320624" y="446515"/>
            <a:ext cx="664089" cy="6866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Google Shape;251;p1">
            <a:extLst>
              <a:ext uri="{FF2B5EF4-FFF2-40B4-BE49-F238E27FC236}">
                <a16:creationId xmlns:a16="http://schemas.microsoft.com/office/drawing/2014/main" id="{0BC43F49-C0BF-734C-F0F0-B70AE7E05E26}"/>
              </a:ext>
            </a:extLst>
          </p:cNvPr>
          <p:cNvGrpSpPr/>
          <p:nvPr userDrawn="1"/>
        </p:nvGrpSpPr>
        <p:grpSpPr>
          <a:xfrm>
            <a:off x="11023834" y="8451420"/>
            <a:ext cx="2911566" cy="664952"/>
            <a:chOff x="5374968" y="4389236"/>
            <a:chExt cx="5830361" cy="1154705"/>
          </a:xfrm>
        </p:grpSpPr>
        <p:pic>
          <p:nvPicPr>
            <p:cNvPr id="12" name="Google Shape;252;p1" descr="Logotipo&#10;&#10;Descrição gerada automaticamente">
              <a:extLst>
                <a:ext uri="{FF2B5EF4-FFF2-40B4-BE49-F238E27FC236}">
                  <a16:creationId xmlns:a16="http://schemas.microsoft.com/office/drawing/2014/main" id="{464E8628-A607-65D7-0051-20625CC46C7D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374968" y="4389236"/>
              <a:ext cx="2375373" cy="1007012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3" name="Google Shape;253;p1">
              <a:extLst>
                <a:ext uri="{FF2B5EF4-FFF2-40B4-BE49-F238E27FC236}">
                  <a16:creationId xmlns:a16="http://schemas.microsoft.com/office/drawing/2014/main" id="{975B488C-25A2-2C8F-4EB2-4DAB2A496F29}"/>
                </a:ext>
              </a:extLst>
            </p:cNvPr>
            <p:cNvCxnSpPr/>
            <p:nvPr/>
          </p:nvCxnSpPr>
          <p:spPr>
            <a:xfrm>
              <a:off x="8248299" y="4424571"/>
              <a:ext cx="0" cy="1119370"/>
            </a:xfrm>
            <a:prstGeom prst="straightConnector1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14" name="Google Shape;254;p1">
              <a:extLst>
                <a:ext uri="{FF2B5EF4-FFF2-40B4-BE49-F238E27FC236}">
                  <a16:creationId xmlns:a16="http://schemas.microsoft.com/office/drawing/2014/main" id="{109EADC1-A7F9-7611-AD4C-D54603B087E7}"/>
                </a:ext>
              </a:extLst>
            </p:cNvPr>
            <p:cNvSpPr txBox="1"/>
            <p:nvPr/>
          </p:nvSpPr>
          <p:spPr>
            <a:xfrm>
              <a:off x="8373037" y="4799591"/>
              <a:ext cx="2832292" cy="3693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5669" tIns="42823" rIns="85669" bIns="42823" anchor="t" anchorCtr="0">
              <a:spAutoFit/>
            </a:bodyPr>
            <a:lstStyle/>
            <a:p>
              <a:pPr algn="ctr" defTabSz="856793">
                <a:buClr>
                  <a:srgbClr val="000000"/>
                </a:buClr>
              </a:pPr>
              <a:r>
                <a:rPr lang="pt-BR" sz="1124" kern="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www.pnqs.com.br</a:t>
              </a:r>
              <a:endParaRPr sz="1312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1850" y="-1066800"/>
            <a:ext cx="12056533" cy="21336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250;p1" descr="Ícone&#10;&#10;Descrição gerada automaticamente">
            <a:extLst>
              <a:ext uri="{FF2B5EF4-FFF2-40B4-BE49-F238E27FC236}">
                <a16:creationId xmlns:a16="http://schemas.microsoft.com/office/drawing/2014/main" id="{AEE75CD4-3245-E82E-864B-5FC7890C6EA8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49" y="-54326"/>
            <a:ext cx="16353381" cy="92004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‹nº›</a:t>
            </a:fld>
            <a:endParaRPr lang="pt-BR"/>
          </a:p>
        </p:txBody>
      </p:sp>
      <p:pic>
        <p:nvPicPr>
          <p:cNvPr id="6" name="Google Shape;324;p5">
            <a:extLst>
              <a:ext uri="{FF2B5EF4-FFF2-40B4-BE49-F238E27FC236}">
                <a16:creationId xmlns:a16="http://schemas.microsoft.com/office/drawing/2014/main" id="{C9F506E8-5CB8-69CE-C310-08AE3F6F36D6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320624" y="446515"/>
            <a:ext cx="664089" cy="6866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250;p1" descr="Ícone&#10;&#10;Descrição gerada automaticamente">
            <a:extLst>
              <a:ext uri="{FF2B5EF4-FFF2-40B4-BE49-F238E27FC236}">
                <a16:creationId xmlns:a16="http://schemas.microsoft.com/office/drawing/2014/main" id="{CFF06DC2-8F59-9E7D-7935-A67096EBC017}"/>
              </a:ext>
            </a:extLst>
          </p:cNvPr>
          <p:cNvPicPr preferRelativeResize="0"/>
          <p:nvPr userDrawn="1"/>
        </p:nvPicPr>
        <p:blipFill rotWithShape="1">
          <a:blip r:embed="rId6">
            <a:alphaModFix/>
          </a:blip>
          <a:srcRect/>
          <a:stretch/>
        </p:blipFill>
        <p:spPr>
          <a:xfrm>
            <a:off x="3149" y="-54326"/>
            <a:ext cx="16353381" cy="92004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7200" y="914400"/>
            <a:ext cx="14545615" cy="65013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901333" y="8176665"/>
            <a:ext cx="1354667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0">
                <a:solidFill>
                  <a:schemeClr val="bg1"/>
                </a:solidFill>
                <a:latin typeface="+mj-lt"/>
              </a:defRPr>
            </a:lvl1pPr>
          </a:lstStyle>
          <a:p>
            <a:fld id="{C87AB0EF-33BF-4E26-A7F1-7AAEDF1CC0C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3040" y="-1030673"/>
            <a:ext cx="12056533" cy="2133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pt-BR" dirty="0"/>
              <a:t>Clique para editar o título mestre</a:t>
            </a:r>
            <a:endParaRPr lang="en-US" dirty="0"/>
          </a:p>
        </p:txBody>
      </p:sp>
      <p:pic>
        <p:nvPicPr>
          <p:cNvPr id="13" name="Google Shape;324;p5">
            <a:extLst>
              <a:ext uri="{FF2B5EF4-FFF2-40B4-BE49-F238E27FC236}">
                <a16:creationId xmlns:a16="http://schemas.microsoft.com/office/drawing/2014/main" id="{C442A71A-B8D7-9FAA-66A3-026D64559A30}"/>
              </a:ext>
            </a:extLst>
          </p:cNvPr>
          <p:cNvPicPr preferRelativeResize="0"/>
          <p:nvPr userDrawn="1"/>
        </p:nvPicPr>
        <p:blipFill rotWithShape="1">
          <a:blip r:embed="rId7">
            <a:alphaModFix/>
          </a:blip>
          <a:srcRect/>
          <a:stretch/>
        </p:blipFill>
        <p:spPr>
          <a:xfrm>
            <a:off x="320624" y="446515"/>
            <a:ext cx="664089" cy="6866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" name="Google Shape;251;p1">
            <a:extLst>
              <a:ext uri="{FF2B5EF4-FFF2-40B4-BE49-F238E27FC236}">
                <a16:creationId xmlns:a16="http://schemas.microsoft.com/office/drawing/2014/main" id="{83D106F5-DE8B-B6F2-1BB4-376CEAC0DB75}"/>
              </a:ext>
            </a:extLst>
          </p:cNvPr>
          <p:cNvGrpSpPr/>
          <p:nvPr userDrawn="1"/>
        </p:nvGrpSpPr>
        <p:grpSpPr>
          <a:xfrm>
            <a:off x="9875309" y="8505782"/>
            <a:ext cx="2991061" cy="518842"/>
            <a:chOff x="5374968" y="4389236"/>
            <a:chExt cx="5830361" cy="1154705"/>
          </a:xfrm>
        </p:grpSpPr>
        <p:pic>
          <p:nvPicPr>
            <p:cNvPr id="15" name="Google Shape;252;p1" descr="Logotipo&#10;&#10;Descrição gerada automaticamente">
              <a:extLst>
                <a:ext uri="{FF2B5EF4-FFF2-40B4-BE49-F238E27FC236}">
                  <a16:creationId xmlns:a16="http://schemas.microsoft.com/office/drawing/2014/main" id="{4E3E8A5A-34E5-8711-8410-61B0CD282112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374968" y="4389236"/>
              <a:ext cx="2375373" cy="1007012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6" name="Google Shape;253;p1">
              <a:extLst>
                <a:ext uri="{FF2B5EF4-FFF2-40B4-BE49-F238E27FC236}">
                  <a16:creationId xmlns:a16="http://schemas.microsoft.com/office/drawing/2014/main" id="{0F799728-52C8-EC6B-E768-21EDFC939DA7}"/>
                </a:ext>
              </a:extLst>
            </p:cNvPr>
            <p:cNvCxnSpPr/>
            <p:nvPr/>
          </p:nvCxnSpPr>
          <p:spPr>
            <a:xfrm>
              <a:off x="8248299" y="4424571"/>
              <a:ext cx="0" cy="1119370"/>
            </a:xfrm>
            <a:prstGeom prst="straightConnector1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17" name="Google Shape;254;p1">
              <a:extLst>
                <a:ext uri="{FF2B5EF4-FFF2-40B4-BE49-F238E27FC236}">
                  <a16:creationId xmlns:a16="http://schemas.microsoft.com/office/drawing/2014/main" id="{A2BF84B1-FD41-62C1-C3D3-733E43BD8AA9}"/>
                </a:ext>
              </a:extLst>
            </p:cNvPr>
            <p:cNvSpPr txBox="1"/>
            <p:nvPr/>
          </p:nvSpPr>
          <p:spPr>
            <a:xfrm>
              <a:off x="8373037" y="4799591"/>
              <a:ext cx="2832292" cy="3693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5669" tIns="42823" rIns="85669" bIns="42823" anchor="t" anchorCtr="0">
              <a:spAutoFit/>
            </a:bodyPr>
            <a:lstStyle/>
            <a:p>
              <a:pPr algn="ctr" defTabSz="856793">
                <a:buClr>
                  <a:srgbClr val="000000"/>
                </a:buClr>
              </a:pPr>
              <a:r>
                <a:rPr lang="pt-BR" sz="1124" kern="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www.pnqs.com.br</a:t>
              </a:r>
              <a:endParaRPr sz="1312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</p:sldLayoutIdLst>
  <p:hf hdr="0" ftr="0" dt="0"/>
  <p:txStyles>
    <p:titleStyle>
      <a:lvl1pPr algn="l" defTabSz="2167494" rtl="0" eaLnBrk="1" latinLnBrk="0" hangingPunct="1">
        <a:spcBef>
          <a:spcPct val="0"/>
        </a:spcBef>
        <a:buNone/>
        <a:defRPr sz="6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650248" indent="-650248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689" kern="1200">
          <a:solidFill>
            <a:schemeClr val="tx2"/>
          </a:solidFill>
          <a:latin typeface="Abadi" panose="020B0604020104020204" pitchFamily="34" charset="0"/>
          <a:ea typeface="+mn-ea"/>
          <a:cs typeface="+mn-cs"/>
        </a:defRPr>
      </a:lvl1pPr>
      <a:lvl2pPr marL="1408871" indent="-650248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215" kern="1200">
          <a:solidFill>
            <a:schemeClr val="tx2"/>
          </a:solidFill>
          <a:latin typeface="Abadi" panose="020B0604020104020204" pitchFamily="34" charset="0"/>
          <a:ea typeface="+mn-ea"/>
          <a:cs typeface="+mn-cs"/>
        </a:defRPr>
      </a:lvl2pPr>
      <a:lvl3pPr marL="2059119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4741" kern="1200">
          <a:solidFill>
            <a:schemeClr val="tx2"/>
          </a:solidFill>
          <a:latin typeface="Abadi" panose="020B0604020104020204" pitchFamily="34" charset="0"/>
          <a:ea typeface="+mn-ea"/>
          <a:cs typeface="+mn-cs"/>
        </a:defRPr>
      </a:lvl3pPr>
      <a:lvl4pPr marL="2709367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4267" kern="1200">
          <a:solidFill>
            <a:schemeClr val="tx2"/>
          </a:solidFill>
          <a:latin typeface="Abadi" panose="020B0604020104020204" pitchFamily="34" charset="0"/>
          <a:ea typeface="+mn-ea"/>
          <a:cs typeface="+mn-cs"/>
        </a:defRPr>
      </a:lvl4pPr>
      <a:lvl5pPr marL="3251241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4267" kern="1200" baseline="0">
          <a:solidFill>
            <a:schemeClr val="tx2"/>
          </a:solidFill>
          <a:latin typeface="Abadi" panose="020B0604020104020204" pitchFamily="34" charset="0"/>
          <a:ea typeface="+mn-ea"/>
          <a:cs typeface="+mn-cs"/>
        </a:defRPr>
      </a:lvl5pPr>
      <a:lvl6pPr marL="3901489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793" kern="1200">
          <a:solidFill>
            <a:schemeClr val="tx2"/>
          </a:solidFill>
          <a:latin typeface="+mn-lt"/>
          <a:ea typeface="+mn-ea"/>
          <a:cs typeface="+mn-cs"/>
        </a:defRPr>
      </a:lvl6pPr>
      <a:lvl7pPr marL="4508387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793" kern="1200">
          <a:solidFill>
            <a:schemeClr val="tx2"/>
          </a:solidFill>
          <a:latin typeface="+mn-lt"/>
          <a:ea typeface="+mn-ea"/>
          <a:cs typeface="+mn-cs"/>
        </a:defRPr>
      </a:lvl7pPr>
      <a:lvl8pPr marL="5201985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793" kern="1200">
          <a:solidFill>
            <a:schemeClr val="tx2"/>
          </a:solidFill>
          <a:latin typeface="+mn-lt"/>
          <a:ea typeface="+mn-ea"/>
          <a:cs typeface="+mn-cs"/>
        </a:defRPr>
      </a:lvl8pPr>
      <a:lvl9pPr marL="5852233" indent="-541873" algn="l" defTabSz="216749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793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1083747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167494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3251241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4pPr>
      <a:lvl5pPr marL="4334988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5pPr>
      <a:lvl6pPr marL="5418734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6pPr>
      <a:lvl7pPr marL="6502481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7pPr>
      <a:lvl8pPr marL="7586228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8pPr>
      <a:lvl9pPr marL="8669975" algn="l" defTabSz="2167494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8.png"/><Relationship Id="rId4" Type="http://schemas.openxmlformats.org/officeDocument/2006/relationships/notesSlide" Target="../notesSlides/notesSlide6.xml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8.png"/><Relationship Id="rId4" Type="http://schemas.openxmlformats.org/officeDocument/2006/relationships/notesSlide" Target="../notesSlides/notesSlide7.xml"/><Relationship Id="rId9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4.xml"/><Relationship Id="rId7" Type="http://schemas.openxmlformats.org/officeDocument/2006/relationships/diagramQuickStyle" Target="../diagrams/quickStyle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8.png"/><Relationship Id="rId4" Type="http://schemas.openxmlformats.org/officeDocument/2006/relationships/notesSlide" Target="../notesSlides/notesSlide9.xml"/><Relationship Id="rId9" Type="http://schemas.microsoft.com/office/2007/relationships/diagramDrawing" Target="../diagrams/drawing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4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Layout" Target="../diagrams/layout4.xml"/><Relationship Id="rId11" Type="http://schemas.openxmlformats.org/officeDocument/2006/relationships/image" Target="../media/image8.png"/><Relationship Id="rId5" Type="http://schemas.openxmlformats.org/officeDocument/2006/relationships/diagramData" Target="../diagrams/data4.xml"/><Relationship Id="rId10" Type="http://schemas.openxmlformats.org/officeDocument/2006/relationships/image" Target="../media/image21.jpeg"/><Relationship Id="rId4" Type="http://schemas.openxmlformats.org/officeDocument/2006/relationships/notesSlide" Target="../notesSlides/notesSlide10.xml"/><Relationship Id="rId9" Type="http://schemas.microsoft.com/office/2007/relationships/diagramDrawing" Target="../diagrams/drawin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87431" y="239055"/>
            <a:ext cx="11280367" cy="210456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"/>
          <p:cNvSpPr txBox="1"/>
          <p:nvPr/>
        </p:nvSpPr>
        <p:spPr>
          <a:xfrm>
            <a:off x="495152" y="7848569"/>
            <a:ext cx="8533420" cy="686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defTabSz="856793">
              <a:buClr>
                <a:srgbClr val="FFFFFF"/>
              </a:buClr>
              <a:buSzPts val="2000"/>
            </a:pPr>
            <a:r>
              <a:rPr lang="pt-BR" sz="1874" b="1" ker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V18</a:t>
            </a:r>
            <a:endParaRPr lang="pt-BR" sz="1874" b="1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856793">
              <a:buClr>
                <a:srgbClr val="FFFFFF"/>
              </a:buClr>
              <a:buSzPts val="2000"/>
            </a:pPr>
            <a:endParaRPr lang="pt-BR" sz="1874" b="1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m 3" descr="Logotipo, nome da empresa&#10;&#10;Descrição gerada automaticamente">
            <a:extLst>
              <a:ext uri="{FF2B5EF4-FFF2-40B4-BE49-F238E27FC236}">
                <a16:creationId xmlns:a16="http://schemas.microsoft.com/office/drawing/2014/main" id="{7EF3002A-DD72-4C21-CA8A-07A2619C23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3115" y="338806"/>
            <a:ext cx="2278304" cy="2032000"/>
          </a:xfrm>
          <a:prstGeom prst="rect">
            <a:avLst/>
          </a:prstGeom>
        </p:spPr>
      </p:pic>
      <p:pic>
        <p:nvPicPr>
          <p:cNvPr id="3" name="Imagem 2" descr="Logotipo, nome da empresa&#10;&#10;O conteúdo gerado por IA pode estar incorreto.">
            <a:extLst>
              <a:ext uri="{FF2B5EF4-FFF2-40B4-BE49-F238E27FC236}">
                <a16:creationId xmlns:a16="http://schemas.microsoft.com/office/drawing/2014/main" id="{34FABA89-7704-01A8-7923-5ADAE02AB6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448" y="1799082"/>
            <a:ext cx="8482258" cy="3232945"/>
          </a:xfrm>
          <a:prstGeom prst="rect">
            <a:avLst/>
          </a:prstGeom>
        </p:spPr>
      </p:pic>
      <p:pic>
        <p:nvPicPr>
          <p:cNvPr id="2" name="Slide 1">
            <a:hlinkClick r:id="" action="ppaction://media"/>
            <a:extLst>
              <a:ext uri="{FF2B5EF4-FFF2-40B4-BE49-F238E27FC236}">
                <a16:creationId xmlns:a16="http://schemas.microsoft.com/office/drawing/2014/main" id="{3B658A3F-D8A1-213B-2735-5E304E6CE7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01388" y="4229301"/>
            <a:ext cx="653224" cy="65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1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"/>
    </mc:Choice>
    <mc:Fallback xmlns="">
      <p:transition spd="slow" advTm="1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65187" y="161361"/>
            <a:ext cx="13817600" cy="977931"/>
          </a:xfrm>
        </p:spPr>
        <p:txBody>
          <a:bodyPr/>
          <a:lstStyle/>
          <a:p>
            <a:r>
              <a:rPr lang="pt-BR" sz="6600" dirty="0"/>
              <a:t>JORNADA DA EXCELÊNCIA ABES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779" y="6084168"/>
            <a:ext cx="14833648" cy="3660968"/>
          </a:xfrm>
        </p:spPr>
        <p:txBody>
          <a:bodyPr>
            <a:noAutofit/>
          </a:bodyPr>
          <a:lstStyle/>
          <a:p>
            <a:pPr marL="1260610" indent="15052" algn="ctr"/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prático, ágil e participativo </a:t>
            </a:r>
          </a:p>
          <a:p>
            <a:pPr marL="1260610" indent="15052" algn="ctr"/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Melhora resultados empresariais a partir da melhoria da gestão </a:t>
            </a:r>
          </a:p>
          <a:p>
            <a:pPr marL="1260610" indent="15052" algn="ctr"/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Guiada pelo MEGSA® </a:t>
            </a:r>
          </a:p>
          <a:p>
            <a:pPr marL="1260610" indent="15052" algn="ctr"/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Finaliza com certificação independente.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4955427" y="-5669138"/>
            <a:ext cx="854721" cy="748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267" dirty="0"/>
              <a:t>V3</a:t>
            </a:r>
          </a:p>
        </p:txBody>
      </p:sp>
      <p:sp>
        <p:nvSpPr>
          <p:cNvPr id="12" name="Espaço Reservado para Número de Slide 11">
            <a:extLst>
              <a:ext uri="{FF2B5EF4-FFF2-40B4-BE49-F238E27FC236}">
                <a16:creationId xmlns:a16="http://schemas.microsoft.com/office/drawing/2014/main" id="{EE80D964-80BE-04BF-DB0D-7D1398BFA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2</a:t>
            </a:fld>
            <a:endParaRPr lang="pt-BR"/>
          </a:p>
        </p:txBody>
      </p:sp>
      <p:pic>
        <p:nvPicPr>
          <p:cNvPr id="14" name="Gráfico 13" descr="Estrada com preenchimento sólido">
            <a:extLst>
              <a:ext uri="{FF2B5EF4-FFF2-40B4-BE49-F238E27FC236}">
                <a16:creationId xmlns:a16="http://schemas.microsoft.com/office/drawing/2014/main" id="{C91FCB8C-DBAC-2594-0A24-9B99F6BD2D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25468" y="2980528"/>
            <a:ext cx="3714700" cy="37147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6C7CA5C-CE7A-25E7-23D8-0F3A1C571D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832" y="1286260"/>
            <a:ext cx="2584860" cy="2584860"/>
          </a:xfrm>
          <a:prstGeom prst="rect">
            <a:avLst/>
          </a:prstGeom>
        </p:spPr>
      </p:pic>
      <p:pic>
        <p:nvPicPr>
          <p:cNvPr id="4" name="Slide 2">
            <a:hlinkClick r:id="" action="ppaction://media"/>
            <a:extLst>
              <a:ext uri="{FF2B5EF4-FFF2-40B4-BE49-F238E27FC236}">
                <a16:creationId xmlns:a16="http://schemas.microsoft.com/office/drawing/2014/main" id="{C0DD4A7B-4447-C9F1-EE32-9533043CCD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634195" y="46728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1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45"/>
    </mc:Choice>
    <mc:Fallback xmlns="">
      <p:transition spd="slow" advTm="112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title"/>
          </p:nvPr>
        </p:nvSpPr>
        <p:spPr>
          <a:xfrm>
            <a:off x="1596669" y="342559"/>
            <a:ext cx="13952555" cy="64807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pt-BR" sz="4900" dirty="0"/>
              <a:t>O modelo: Critérios MEGSA</a:t>
            </a:r>
            <a:r>
              <a:rPr lang="pt-BR" dirty="0"/>
              <a:t>®</a:t>
            </a:r>
            <a:endParaRPr lang="pt-BR" sz="40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4383584" y="1082947"/>
            <a:ext cx="114982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 processos gerenciais (PGs) essenciais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(com checklist por Nível de maturidade)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97B9848-A697-2846-7EA3-4E585005A12F}"/>
              </a:ext>
            </a:extLst>
          </p:cNvPr>
          <p:cNvSpPr txBox="1"/>
          <p:nvPr/>
        </p:nvSpPr>
        <p:spPr>
          <a:xfrm>
            <a:off x="4383584" y="3049102"/>
            <a:ext cx="4680520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Fatores de avaliação 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Enxuto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Proativo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Abrangente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Efetivo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Inovador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05ECDFD-A3F7-D1E5-C594-C512B9A9A50E}"/>
              </a:ext>
            </a:extLst>
          </p:cNvPr>
          <p:cNvSpPr txBox="1"/>
          <p:nvPr/>
        </p:nvSpPr>
        <p:spPr>
          <a:xfrm>
            <a:off x="10812071" y="6075308"/>
            <a:ext cx="5069733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Fatores de avaliação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Evolução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Competitividade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Compromisso</a:t>
            </a: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Potencial (olha o futuro)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7ABF87C-E090-E94D-1BD9-03486D003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3</a:t>
            </a:fld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4C05436-FAD0-D7EF-5A27-BB94982674CE}"/>
              </a:ext>
            </a:extLst>
          </p:cNvPr>
          <p:cNvSpPr txBox="1"/>
          <p:nvPr/>
        </p:nvSpPr>
        <p:spPr>
          <a:xfrm>
            <a:off x="10809548" y="4027456"/>
            <a:ext cx="5320237" cy="1843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68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famílias de resultados</a:t>
            </a:r>
          </a:p>
        </p:txBody>
      </p:sp>
      <p:cxnSp>
        <p:nvCxnSpPr>
          <p:cNvPr id="10" name="Conector: Angulado 9">
            <a:extLst>
              <a:ext uri="{FF2B5EF4-FFF2-40B4-BE49-F238E27FC236}">
                <a16:creationId xmlns:a16="http://schemas.microsoft.com/office/drawing/2014/main" id="{DFF2B424-A410-C57E-F07E-3BE60B2C37CF}"/>
              </a:ext>
            </a:extLst>
          </p:cNvPr>
          <p:cNvCxnSpPr>
            <a:cxnSpLocks/>
            <a:endCxn id="2" idx="1"/>
          </p:cNvCxnSpPr>
          <p:nvPr/>
        </p:nvCxnSpPr>
        <p:spPr>
          <a:xfrm rot="5400000" flipH="1" flipV="1">
            <a:off x="1680764" y="2430932"/>
            <a:ext cx="3173642" cy="2231998"/>
          </a:xfrm>
          <a:prstGeom prst="bentConnector2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: Angulado 12">
            <a:extLst>
              <a:ext uri="{FF2B5EF4-FFF2-40B4-BE49-F238E27FC236}">
                <a16:creationId xmlns:a16="http://schemas.microsoft.com/office/drawing/2014/main" id="{03D8DF51-5569-7365-9D38-41C811D683F8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928975" y="4949119"/>
            <a:ext cx="6880573" cy="1949506"/>
          </a:xfrm>
          <a:prstGeom prst="bentConnector3">
            <a:avLst>
              <a:gd name="adj1" fmla="val 89025"/>
            </a:avLst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m 10" descr="Diagrama&#10;&#10;O conteúdo gerado por IA pode estar incorreto.">
            <a:extLst>
              <a:ext uri="{FF2B5EF4-FFF2-40B4-BE49-F238E27FC236}">
                <a16:creationId xmlns:a16="http://schemas.microsoft.com/office/drawing/2014/main" id="{33C81A6B-4448-89CA-CF99-421CE39DB9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780" y="5037459"/>
            <a:ext cx="4010248" cy="4010248"/>
          </a:xfrm>
          <a:prstGeom prst="rect">
            <a:avLst/>
          </a:prstGeom>
        </p:spPr>
      </p:pic>
      <p:pic>
        <p:nvPicPr>
          <p:cNvPr id="15" name="Som gravado">
            <a:hlinkClick r:id="" action="ppaction://media"/>
            <a:extLst>
              <a:ext uri="{FF2B5EF4-FFF2-40B4-BE49-F238E27FC236}">
                <a16:creationId xmlns:a16="http://schemas.microsoft.com/office/drawing/2014/main" id="{A4CB74A8-6696-4B91-A1D3-349C54FE60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23200" y="4448179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97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3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m 23">
            <a:extLst>
              <a:ext uri="{FF2B5EF4-FFF2-40B4-BE49-F238E27FC236}">
                <a16:creationId xmlns:a16="http://schemas.microsoft.com/office/drawing/2014/main" id="{E06D1909-2E32-59A9-8C1F-80F2D2952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2518" y="4973705"/>
            <a:ext cx="5042076" cy="256271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3D2F489-8CAE-A9FA-BF5F-CCEAF5F435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795" y="4932040"/>
            <a:ext cx="5042076" cy="3781556"/>
          </a:xfrm>
          <a:prstGeom prst="rect">
            <a:avLst/>
          </a:prstGeom>
        </p:spPr>
      </p:pic>
      <p:sp>
        <p:nvSpPr>
          <p:cNvPr id="20482" name="Título 3"/>
          <p:cNvSpPr>
            <a:spLocks noGrp="1"/>
          </p:cNvSpPr>
          <p:nvPr>
            <p:ph type="title"/>
          </p:nvPr>
        </p:nvSpPr>
        <p:spPr>
          <a:xfrm>
            <a:off x="1467169" y="-80681"/>
            <a:ext cx="13507257" cy="1210584"/>
          </a:xfrm>
        </p:spPr>
        <p:txBody>
          <a:bodyPr/>
          <a:lstStyle/>
          <a:p>
            <a:r>
              <a:rPr lang="pt-BR" sz="5689" dirty="0">
                <a:ea typeface="ＭＳ Ｐゴシック" pitchFamily="34" charset="-128"/>
              </a:rPr>
              <a:t>Estratégia da Jornada</a:t>
            </a:r>
          </a:p>
        </p:txBody>
      </p:sp>
      <p:sp>
        <p:nvSpPr>
          <p:cNvPr id="20484" name="CaixaDeTexto 6"/>
          <p:cNvSpPr txBox="1">
            <a:spLocks noChangeArrowheads="1"/>
          </p:cNvSpPr>
          <p:nvPr/>
        </p:nvSpPr>
        <p:spPr bwMode="auto">
          <a:xfrm>
            <a:off x="794625" y="1471922"/>
            <a:ext cx="2715148" cy="603114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3319" b="1">
                <a:latin typeface="Arial" pitchFamily="34" charset="0"/>
                <a:cs typeface="Arial" pitchFamily="34" charset="0"/>
              </a:rPr>
              <a:t>MODELO</a:t>
            </a:r>
          </a:p>
        </p:txBody>
      </p:sp>
      <p:sp>
        <p:nvSpPr>
          <p:cNvPr id="20483" name="CaixaDeTexto 5"/>
          <p:cNvSpPr txBox="1">
            <a:spLocks noChangeArrowheads="1"/>
          </p:cNvSpPr>
          <p:nvPr/>
        </p:nvSpPr>
        <p:spPr bwMode="auto">
          <a:xfrm>
            <a:off x="11530474" y="3006756"/>
            <a:ext cx="3414721" cy="603114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3319" b="1" dirty="0">
                <a:latin typeface="Arial" pitchFamily="34" charset="0"/>
                <a:cs typeface="Arial" pitchFamily="34" charset="0"/>
              </a:rPr>
              <a:t>GENTE</a:t>
            </a:r>
          </a:p>
        </p:txBody>
      </p:sp>
      <p:cxnSp>
        <p:nvCxnSpPr>
          <p:cNvPr id="3" name="Conector angulado 2"/>
          <p:cNvCxnSpPr>
            <a:cxnSpLocks/>
            <a:stCxn id="20484" idx="2"/>
          </p:cNvCxnSpPr>
          <p:nvPr/>
        </p:nvCxnSpPr>
        <p:spPr>
          <a:xfrm rot="16200000" flipH="1">
            <a:off x="1766222" y="2461012"/>
            <a:ext cx="931721" cy="159767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ector angulado 5"/>
          <p:cNvCxnSpPr>
            <a:cxnSpLocks/>
            <a:endCxn id="4" idx="0"/>
          </p:cNvCxnSpPr>
          <p:nvPr/>
        </p:nvCxnSpPr>
        <p:spPr>
          <a:xfrm rot="16200000" flipH="1">
            <a:off x="12139204" y="3833411"/>
            <a:ext cx="1761992" cy="43526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angulado 7"/>
          <p:cNvCxnSpPr>
            <a:cxnSpLocks/>
            <a:stCxn id="20485" idx="2"/>
            <a:endCxn id="15" idx="0"/>
          </p:cNvCxnSpPr>
          <p:nvPr/>
        </p:nvCxnSpPr>
        <p:spPr>
          <a:xfrm rot="5400000">
            <a:off x="6743388" y="2894230"/>
            <a:ext cx="1298557" cy="263279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Número de Slide 19"/>
          <p:cNvSpPr>
            <a:spLocks noGrp="1"/>
          </p:cNvSpPr>
          <p:nvPr>
            <p:ph type="sldNum" sz="quarter" idx="12"/>
          </p:nvPr>
        </p:nvSpPr>
        <p:spPr>
          <a:xfrm>
            <a:off x="14901333" y="8602523"/>
            <a:ext cx="1354667" cy="649112"/>
          </a:xfrm>
        </p:spPr>
        <p:txBody>
          <a:bodyPr/>
          <a:lstStyle/>
          <a:p>
            <a:pPr>
              <a:defRPr/>
            </a:pPr>
            <a:fld id="{DCD1B4EB-14BD-480C-A55D-8ABCECE6398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20485" name="CaixaDeTexto 7"/>
          <p:cNvSpPr txBox="1">
            <a:spLocks noChangeArrowheads="1"/>
          </p:cNvSpPr>
          <p:nvPr/>
        </p:nvSpPr>
        <p:spPr bwMode="auto">
          <a:xfrm>
            <a:off x="6165405" y="1773477"/>
            <a:ext cx="2717800" cy="603114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3319" b="1" dirty="0">
                <a:latin typeface="Arial" pitchFamily="34" charset="0"/>
                <a:cs typeface="Arial" pitchFamily="34" charset="0"/>
              </a:rPr>
              <a:t>MÉTODO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2FA165F6-A830-304D-AE31-06BBBAF52A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1475" y="3675148"/>
            <a:ext cx="2299102" cy="4544424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803B67-36C7-9FA1-481C-54D5360E7512}"/>
              </a:ext>
            </a:extLst>
          </p:cNvPr>
          <p:cNvSpPr txBox="1"/>
          <p:nvPr/>
        </p:nvSpPr>
        <p:spPr>
          <a:xfrm>
            <a:off x="4273458" y="8280748"/>
            <a:ext cx="5690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Metodologia Oficina de Gestão MEGplan</a:t>
            </a:r>
          </a:p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Metodologia do Cenário Alvo (planos de melhoria)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id="{1D00C4DD-53B6-866A-DCD3-00C8EDA2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9" name="Imagem 8" descr="Diagrama&#10;&#10;O conteúdo gerado por IA pode estar incorreto.">
            <a:extLst>
              <a:ext uri="{FF2B5EF4-FFF2-40B4-BE49-F238E27FC236}">
                <a16:creationId xmlns:a16="http://schemas.microsoft.com/office/drawing/2014/main" id="{29423AC1-CEC8-1EB3-01DB-4804B7D60EE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3" y="2812570"/>
            <a:ext cx="4010248" cy="4010248"/>
          </a:xfrm>
          <a:prstGeom prst="rect">
            <a:avLst/>
          </a:prstGeom>
        </p:spPr>
      </p:pic>
      <p:pic>
        <p:nvPicPr>
          <p:cNvPr id="5" name="Slide 4">
            <a:hlinkClick r:id="" action="ppaction://media"/>
            <a:extLst>
              <a:ext uri="{FF2B5EF4-FFF2-40B4-BE49-F238E27FC236}">
                <a16:creationId xmlns:a16="http://schemas.microsoft.com/office/drawing/2014/main" id="{E0C426E6-8EC3-D003-AA98-21D8E45860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23200" y="426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39"/>
    </mc:Choice>
    <mc:Fallback xmlns="">
      <p:transition spd="slow" advTm="38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Espaço Reservado para Conteúdo 3" descr="Texto, Carta&#10;&#10;Descrição gerada automaticamente">
            <a:extLst>
              <a:ext uri="{FF2B5EF4-FFF2-40B4-BE49-F238E27FC236}">
                <a16:creationId xmlns:a16="http://schemas.microsoft.com/office/drawing/2014/main" id="{68CB920D-680D-BB8C-7249-B32010CB1D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261">
            <a:off x="13120710" y="2308000"/>
            <a:ext cx="3159123" cy="1966978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84229" y="305354"/>
            <a:ext cx="13108467" cy="966322"/>
          </a:xfrm>
        </p:spPr>
        <p:txBody>
          <a:bodyPr>
            <a:normAutofit/>
          </a:bodyPr>
          <a:lstStyle/>
          <a:p>
            <a:r>
              <a:rPr lang="pt-BR" dirty="0"/>
              <a:t>Dois Tipos de Jornada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-918338" y="7054482"/>
            <a:ext cx="16832967" cy="5461940"/>
          </a:xfrm>
          <a:prstGeom prst="rect">
            <a:avLst/>
          </a:prstGeom>
        </p:spPr>
        <p:txBody>
          <a:bodyPr vert="horz" lIns="216747" tIns="108373" rIns="216747" bIns="108373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60610" indent="0" algn="ctr">
              <a:lnSpc>
                <a:spcPct val="80000"/>
              </a:lnSpc>
              <a:buClr>
                <a:schemeClr val="accent1"/>
              </a:buClr>
              <a:buNone/>
            </a:pPr>
            <a:endParaRPr lang="pt-BR" sz="6637" b="1" i="1" dirty="0">
              <a:solidFill>
                <a:srgbClr val="0070C0"/>
              </a:solidFill>
              <a:latin typeface="Bahnschrift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6692352-0052-5E25-1E33-6D1C1A31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5</a:t>
            </a:fld>
            <a:endParaRPr lang="pt-BR"/>
          </a:p>
        </p:txBody>
      </p:sp>
      <p:pic>
        <p:nvPicPr>
          <p:cNvPr id="12" name="Espaço Reservado para Conteúdo 5" descr="Diagrama&#10;&#10;Descrição gerada automaticamente">
            <a:extLst>
              <a:ext uri="{FF2B5EF4-FFF2-40B4-BE49-F238E27FC236}">
                <a16:creationId xmlns:a16="http://schemas.microsoft.com/office/drawing/2014/main" id="{93F9EBBC-DC33-C923-E2F2-314052804D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1901" y="3711875"/>
            <a:ext cx="2798864" cy="2779154"/>
          </a:xfrm>
          <a:prstGeom prst="rect">
            <a:avLst/>
          </a:prstGeom>
        </p:spPr>
      </p:pic>
      <p:grpSp>
        <p:nvGrpSpPr>
          <p:cNvPr id="25" name="Agrupar 24">
            <a:extLst>
              <a:ext uri="{FF2B5EF4-FFF2-40B4-BE49-F238E27FC236}">
                <a16:creationId xmlns:a16="http://schemas.microsoft.com/office/drawing/2014/main" id="{57502DC6-4F27-FA77-CF61-7DBD63CD9FA6}"/>
              </a:ext>
            </a:extLst>
          </p:cNvPr>
          <p:cNvGrpSpPr/>
          <p:nvPr/>
        </p:nvGrpSpPr>
        <p:grpSpPr>
          <a:xfrm>
            <a:off x="9640168" y="2833330"/>
            <a:ext cx="4536243" cy="4536243"/>
            <a:chOff x="9730760" y="3073220"/>
            <a:chExt cx="4536243" cy="4536243"/>
          </a:xfrm>
        </p:grpSpPr>
        <p:pic>
          <p:nvPicPr>
            <p:cNvPr id="11" name="Gráfico 10" descr="Fusão com preenchimento sólido">
              <a:extLst>
                <a:ext uri="{FF2B5EF4-FFF2-40B4-BE49-F238E27FC236}">
                  <a16:creationId xmlns:a16="http://schemas.microsoft.com/office/drawing/2014/main" id="{927AFADD-2455-0976-1870-E3D9B167AB2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730760" y="3073220"/>
              <a:ext cx="4536243" cy="4536243"/>
            </a:xfrm>
            <a:prstGeom prst="rect">
              <a:avLst/>
            </a:prstGeom>
          </p:spPr>
        </p:pic>
        <p:grpSp>
          <p:nvGrpSpPr>
            <p:cNvPr id="19" name="Agrupar 18">
              <a:extLst>
                <a:ext uri="{FF2B5EF4-FFF2-40B4-BE49-F238E27FC236}">
                  <a16:creationId xmlns:a16="http://schemas.microsoft.com/office/drawing/2014/main" id="{33DA6AF3-BEB9-A99A-AF47-35807D1EBC1A}"/>
                </a:ext>
              </a:extLst>
            </p:cNvPr>
            <p:cNvGrpSpPr/>
            <p:nvPr/>
          </p:nvGrpSpPr>
          <p:grpSpPr>
            <a:xfrm>
              <a:off x="10707136" y="4352509"/>
              <a:ext cx="2567543" cy="2138520"/>
              <a:chOff x="13370070" y="4067944"/>
              <a:chExt cx="1144423" cy="1368152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5BCA4C4E-7E4F-41BC-C9F7-9644B1897DF0}"/>
                  </a:ext>
                </a:extLst>
              </p:cNvPr>
              <p:cNvSpPr/>
              <p:nvPr/>
            </p:nvSpPr>
            <p:spPr>
              <a:xfrm>
                <a:off x="13456592" y="4487948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4" name="Elipse 13">
                <a:extLst>
                  <a:ext uri="{FF2B5EF4-FFF2-40B4-BE49-F238E27FC236}">
                    <a16:creationId xmlns:a16="http://schemas.microsoft.com/office/drawing/2014/main" id="{FF2AAED7-42D2-DF04-819D-1639207F43E2}"/>
                  </a:ext>
                </a:extLst>
              </p:cNvPr>
              <p:cNvSpPr/>
              <p:nvPr/>
            </p:nvSpPr>
            <p:spPr>
              <a:xfrm>
                <a:off x="13456592" y="4860032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5" name="Elipse 14">
                <a:extLst>
                  <a:ext uri="{FF2B5EF4-FFF2-40B4-BE49-F238E27FC236}">
                    <a16:creationId xmlns:a16="http://schemas.microsoft.com/office/drawing/2014/main" id="{28912077-8598-CB4C-47FB-E043B65A5671}"/>
                  </a:ext>
                </a:extLst>
              </p:cNvPr>
              <p:cNvSpPr/>
              <p:nvPr/>
            </p:nvSpPr>
            <p:spPr>
              <a:xfrm>
                <a:off x="13945836" y="4651880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C3AE10D5-DFDF-A446-012D-44BFE744F157}"/>
                  </a:ext>
                </a:extLst>
              </p:cNvPr>
              <p:cNvSpPr/>
              <p:nvPr/>
            </p:nvSpPr>
            <p:spPr>
              <a:xfrm>
                <a:off x="14370477" y="4651880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7" name="Elipse 16">
                <a:extLst>
                  <a:ext uri="{FF2B5EF4-FFF2-40B4-BE49-F238E27FC236}">
                    <a16:creationId xmlns:a16="http://schemas.microsoft.com/office/drawing/2014/main" id="{70FFA3EA-56CC-7D09-B18D-5B51A63379EA}"/>
                  </a:ext>
                </a:extLst>
              </p:cNvPr>
              <p:cNvSpPr/>
              <p:nvPr/>
            </p:nvSpPr>
            <p:spPr>
              <a:xfrm>
                <a:off x="13370070" y="4067944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8" name="Elipse 17">
                <a:extLst>
                  <a:ext uri="{FF2B5EF4-FFF2-40B4-BE49-F238E27FC236}">
                    <a16:creationId xmlns:a16="http://schemas.microsoft.com/office/drawing/2014/main" id="{C54C46B7-FD51-09CD-8A65-054B986AA861}"/>
                  </a:ext>
                </a:extLst>
              </p:cNvPr>
              <p:cNvSpPr/>
              <p:nvPr/>
            </p:nvSpPr>
            <p:spPr>
              <a:xfrm>
                <a:off x="13384584" y="5280036"/>
                <a:ext cx="144016" cy="156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</p:grp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3A2799B9-17EC-9551-099E-0748C4803810}"/>
              </a:ext>
            </a:extLst>
          </p:cNvPr>
          <p:cNvSpPr txBox="1"/>
          <p:nvPr/>
        </p:nvSpPr>
        <p:spPr>
          <a:xfrm>
            <a:off x="712254" y="552743"/>
            <a:ext cx="11259657" cy="8525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Jornada Clássica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1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Começa pelo diagnóstico participativo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1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 workshop 2 dias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Jornada Premium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1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Começa pelo workshop de compartilhamento da avaliação da Banca Examinadora do PNQS em 2 dias</a:t>
            </a:r>
            <a:endParaRPr kumimoji="0" lang="pt-BR" sz="8000" b="0" i="1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highlight>
                <a:srgbClr val="FFFF00"/>
              </a:highligh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Slide 5">
            <a:hlinkClick r:id="" action="ppaction://media"/>
            <a:extLst>
              <a:ext uri="{FF2B5EF4-FFF2-40B4-BE49-F238E27FC236}">
                <a16:creationId xmlns:a16="http://schemas.microsoft.com/office/drawing/2014/main" id="{300480EA-92DF-9B99-9561-E6C3F57F14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98145" y="4686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78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85"/>
    </mc:Choice>
    <mc:Fallback xmlns="">
      <p:transition spd="slow" advTm="60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6011865"/>
              </p:ext>
            </p:extLst>
          </p:nvPr>
        </p:nvGraphicFramePr>
        <p:xfrm>
          <a:off x="639167" y="808253"/>
          <a:ext cx="15409711" cy="8335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418479" y="-319407"/>
            <a:ext cx="14630400" cy="1127660"/>
          </a:xfrm>
          <a:ln>
            <a:noFill/>
          </a:ln>
        </p:spPr>
        <p:txBody>
          <a:bodyPr>
            <a:normAutofit/>
          </a:bodyPr>
          <a:lstStyle/>
          <a:p>
            <a:r>
              <a:rPr lang="pt-BR" dirty="0"/>
              <a:t>Módulos da Jornada</a:t>
            </a:r>
            <a:endParaRPr lang="pt-BR" sz="8800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430CDAD3-BB41-CD75-502B-4376A1A21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6</a:t>
            </a:fld>
            <a:endParaRPr lang="pt-BR"/>
          </a:p>
        </p:txBody>
      </p:sp>
      <p:pic>
        <p:nvPicPr>
          <p:cNvPr id="3" name="Slide 6">
            <a:hlinkClick r:id="" action="ppaction://media"/>
            <a:extLst>
              <a:ext uri="{FF2B5EF4-FFF2-40B4-BE49-F238E27FC236}">
                <a16:creationId xmlns:a16="http://schemas.microsoft.com/office/drawing/2014/main" id="{5757D09F-07AA-5A60-959A-329FAE1985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823200" y="426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71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393"/>
    </mc:Choice>
    <mc:Fallback xmlns="">
      <p:transition spd="slow" advTm="162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8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302103"/>
              </p:ext>
            </p:extLst>
          </p:nvPr>
        </p:nvGraphicFramePr>
        <p:xfrm>
          <a:off x="2412960" y="1809731"/>
          <a:ext cx="11525251" cy="5852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>
          <a:xfrm>
            <a:off x="12312611" y="7183917"/>
            <a:ext cx="1016000" cy="486833"/>
          </a:xfrm>
        </p:spPr>
        <p:txBody>
          <a:bodyPr/>
          <a:lstStyle/>
          <a:p>
            <a:pPr>
              <a:defRPr/>
            </a:pPr>
            <a:fld id="{843B1266-2368-4066-9471-BCDC3F114A5A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  <p:sp>
        <p:nvSpPr>
          <p:cNvPr id="8" name="Seta em curva para cima 7"/>
          <p:cNvSpPr/>
          <p:nvPr/>
        </p:nvSpPr>
        <p:spPr>
          <a:xfrm flipH="1">
            <a:off x="2335511" y="5958842"/>
            <a:ext cx="11412196" cy="2837628"/>
          </a:xfrm>
          <a:prstGeom prst="curvedUpArrow">
            <a:avLst>
              <a:gd name="adj1" fmla="val 36278"/>
              <a:gd name="adj2" fmla="val 50000"/>
              <a:gd name="adj3" fmla="val 135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400">
              <a:solidFill>
                <a:schemeClr val="tx1"/>
              </a:solidFill>
            </a:endParaRPr>
          </a:p>
        </p:txBody>
      </p:sp>
      <p:sp>
        <p:nvSpPr>
          <p:cNvPr id="6" name="Elipse 5"/>
          <p:cNvSpPr/>
          <p:nvPr/>
        </p:nvSpPr>
        <p:spPr>
          <a:xfrm>
            <a:off x="3079677" y="2899780"/>
            <a:ext cx="666755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Elipse 8"/>
          <p:cNvSpPr/>
          <p:nvPr/>
        </p:nvSpPr>
        <p:spPr>
          <a:xfrm>
            <a:off x="5651445" y="2899780"/>
            <a:ext cx="666755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0" name="Elipse 9"/>
          <p:cNvSpPr/>
          <p:nvPr/>
        </p:nvSpPr>
        <p:spPr>
          <a:xfrm>
            <a:off x="8127963" y="2899780"/>
            <a:ext cx="666755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Elipse 10"/>
          <p:cNvSpPr/>
          <p:nvPr/>
        </p:nvSpPr>
        <p:spPr>
          <a:xfrm>
            <a:off x="10413979" y="2899780"/>
            <a:ext cx="666755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2" name="Elipse 11"/>
          <p:cNvSpPr/>
          <p:nvPr/>
        </p:nvSpPr>
        <p:spPr>
          <a:xfrm>
            <a:off x="12604744" y="2899780"/>
            <a:ext cx="666755" cy="5715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2335515" y="6683503"/>
            <a:ext cx="2286016" cy="142872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133" dirty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Documentos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Mapa do Negócio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Inventário </a:t>
            </a: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Indicads</a:t>
            </a: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Composiç</a:t>
            </a: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. Grupos</a:t>
            </a:r>
          </a:p>
          <a:p>
            <a:pPr algn="ctr"/>
            <a:endParaRPr lang="pt-BR" sz="2133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773328" y="6685012"/>
            <a:ext cx="2419971" cy="142872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Capacitação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MEGSA®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MEGplan® Mapa,</a:t>
            </a: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Invent</a:t>
            </a: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.,Grupos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7345096" y="6702887"/>
            <a:ext cx="2306877" cy="142872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Registro Avaliação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Planilha </a:t>
            </a: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MEGplan</a:t>
            </a:r>
            <a:endParaRPr lang="pt-BR" sz="2133" dirty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Pts</a:t>
            </a: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.Fortes,Lacunas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Pontuação, </a:t>
            </a:r>
            <a:r>
              <a:rPr lang="pt-BR" sz="2133" dirty="0" err="1">
                <a:solidFill>
                  <a:schemeClr val="tx1"/>
                </a:solidFill>
                <a:latin typeface="Arial Narrow" pitchFamily="34" charset="0"/>
              </a:rPr>
              <a:t>Estats</a:t>
            </a: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.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9784419" y="6702887"/>
            <a:ext cx="2248821" cy="142872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Compartilhamento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Resumo-Executivo</a:t>
            </a:r>
          </a:p>
          <a:p>
            <a:pPr>
              <a:buFont typeface="Arial" pitchFamily="34" charset="0"/>
              <a:buChar char="•"/>
            </a:pPr>
            <a:r>
              <a:rPr lang="pt-BR" sz="2133" dirty="0">
                <a:solidFill>
                  <a:schemeClr val="tx1"/>
                </a:solidFill>
                <a:latin typeface="Arial Narrow" pitchFamily="34" charset="0"/>
              </a:rPr>
              <a:t>Lacunas revistas</a:t>
            </a:r>
          </a:p>
          <a:p>
            <a:pPr>
              <a:buFont typeface="Arial" pitchFamily="34" charset="0"/>
              <a:buChar char="•"/>
            </a:pPr>
            <a:endParaRPr lang="pt-BR" sz="2133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2529" name="Título 1"/>
          <p:cNvSpPr>
            <a:spLocks noGrp="1"/>
          </p:cNvSpPr>
          <p:nvPr>
            <p:ph type="title"/>
          </p:nvPr>
        </p:nvSpPr>
        <p:spPr>
          <a:xfrm>
            <a:off x="1292804" y="830756"/>
            <a:ext cx="10972800" cy="1524000"/>
          </a:xfrm>
        </p:spPr>
        <p:txBody>
          <a:bodyPr/>
          <a:lstStyle/>
          <a:p>
            <a:pPr eaLnBrk="1" hangingPunct="1"/>
            <a:r>
              <a:rPr lang="pt-BR" sz="3733" dirty="0"/>
              <a:t>Módulo I</a:t>
            </a:r>
            <a:br>
              <a:rPr lang="pt-BR" sz="3733" dirty="0"/>
            </a:br>
            <a:r>
              <a:rPr lang="pt-BR" sz="4800" dirty="0"/>
              <a:t>Diagnóstico participativo</a:t>
            </a:r>
            <a:br>
              <a:rPr lang="pt-BR" sz="4800" dirty="0"/>
            </a:br>
            <a:endParaRPr lang="pt-BR" sz="4267" dirty="0"/>
          </a:p>
        </p:txBody>
      </p:sp>
      <p:cxnSp>
        <p:nvCxnSpPr>
          <p:cNvPr id="16" name="Conector de seta reta 15"/>
          <p:cNvCxnSpPr/>
          <p:nvPr/>
        </p:nvCxnSpPr>
        <p:spPr>
          <a:xfrm rot="5400000">
            <a:off x="3032089" y="6291160"/>
            <a:ext cx="666755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rot="5400000">
            <a:off x="5604916" y="6290102"/>
            <a:ext cx="666755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 rot="5400000">
            <a:off x="8081433" y="6290102"/>
            <a:ext cx="666755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 rot="5400000">
            <a:off x="10460583" y="6290102"/>
            <a:ext cx="666755" cy="21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Slide 7">
            <a:hlinkClick r:id="" action="ppaction://media"/>
            <a:extLst>
              <a:ext uri="{FF2B5EF4-FFF2-40B4-BE49-F238E27FC236}">
                <a16:creationId xmlns:a16="http://schemas.microsoft.com/office/drawing/2014/main" id="{1DF54C94-E65D-FCA9-7E1C-647DD67131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736809" y="46724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820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7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13139150" y="5201875"/>
            <a:ext cx="1896533" cy="3251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t-BR" sz="2489" b="1" i="1" dirty="0">
                <a:solidFill>
                  <a:schemeClr val="accent1"/>
                </a:solidFill>
                <a:latin typeface="Arial" charset="0"/>
              </a:rPr>
              <a:t>Resultados</a:t>
            </a:r>
          </a:p>
          <a:p>
            <a:pPr algn="ctr" eaLnBrk="0" hangingPunct="0"/>
            <a:endParaRPr lang="pt-BR" sz="2489" b="1" i="1" dirty="0">
              <a:solidFill>
                <a:schemeClr val="bg1"/>
              </a:solidFill>
              <a:latin typeface="Arial" charset="0"/>
            </a:endParaRPr>
          </a:p>
          <a:p>
            <a:pPr algn="ctr" eaLnBrk="0" hangingPunct="0"/>
            <a:endParaRPr lang="pt-BR" sz="2489" b="1" i="1" dirty="0">
              <a:solidFill>
                <a:schemeClr val="bg1"/>
              </a:solidFill>
              <a:latin typeface="Arial" charset="0"/>
            </a:endParaRPr>
          </a:p>
          <a:p>
            <a:pPr algn="ctr" eaLnBrk="0" hangingPunct="0"/>
            <a:endParaRPr lang="pt-BR" sz="3200" dirty="0">
              <a:solidFill>
                <a:schemeClr val="bg1"/>
              </a:solidFill>
              <a:latin typeface="Arial" charset="0"/>
            </a:endParaRPr>
          </a:p>
          <a:p>
            <a:pPr algn="ctr" eaLnBrk="0" hangingPunct="0"/>
            <a:endParaRPr lang="pt-BR" sz="3200" dirty="0">
              <a:solidFill>
                <a:schemeClr val="bg1"/>
              </a:solidFill>
              <a:latin typeface="Arial" charset="0"/>
            </a:endParaRPr>
          </a:p>
          <a:p>
            <a:pPr algn="ctr" eaLnBrk="0" hangingPunct="0"/>
            <a:endParaRPr lang="pt-BR" sz="32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13342260" y="6107810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</a:t>
            </a:r>
            <a:r>
              <a:rPr lang="pt-BR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-Fin</a:t>
            </a:r>
          </a:p>
        </p:txBody>
      </p:sp>
      <p:sp>
        <p:nvSpPr>
          <p:cNvPr id="34821" name="Rectangle 6"/>
          <p:cNvSpPr>
            <a:spLocks noChangeArrowheads="1"/>
          </p:cNvSpPr>
          <p:nvPr/>
        </p:nvSpPr>
        <p:spPr bwMode="auto">
          <a:xfrm>
            <a:off x="14053461" y="6107810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</p:txBody>
      </p:sp>
      <p:sp>
        <p:nvSpPr>
          <p:cNvPr id="34822" name="Rectangle 7"/>
          <p:cNvSpPr>
            <a:spLocks noChangeArrowheads="1"/>
          </p:cNvSpPr>
          <p:nvPr/>
        </p:nvSpPr>
        <p:spPr bwMode="auto">
          <a:xfrm>
            <a:off x="13342260" y="6785144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Ambiental</a:t>
            </a:r>
          </a:p>
        </p:txBody>
      </p:sp>
      <p:sp>
        <p:nvSpPr>
          <p:cNvPr id="34823" name="Rectangle 8"/>
          <p:cNvSpPr>
            <a:spLocks noChangeArrowheads="1"/>
          </p:cNvSpPr>
          <p:nvPr/>
        </p:nvSpPr>
        <p:spPr bwMode="auto">
          <a:xfrm>
            <a:off x="13359194" y="7475903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Pessoas</a:t>
            </a:r>
          </a:p>
        </p:txBody>
      </p:sp>
      <p:sp>
        <p:nvSpPr>
          <p:cNvPr id="34824" name="Rectangle 9"/>
          <p:cNvSpPr>
            <a:spLocks noChangeArrowheads="1"/>
          </p:cNvSpPr>
          <p:nvPr/>
        </p:nvSpPr>
        <p:spPr bwMode="auto">
          <a:xfrm>
            <a:off x="14053461" y="6785144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Clientes &amp; </a:t>
            </a:r>
          </a:p>
          <a:p>
            <a:pPr algn="ctr"/>
            <a:r>
              <a:rPr lang="pt-BR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</a:t>
            </a:r>
            <a:endParaRPr lang="pt-BR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4826" name="Group 11"/>
          <p:cNvGrpSpPr>
            <a:grpSpLocks/>
          </p:cNvGrpSpPr>
          <p:nvPr/>
        </p:nvGrpSpPr>
        <p:grpSpPr bwMode="auto">
          <a:xfrm>
            <a:off x="6593776" y="5173755"/>
            <a:ext cx="6269482" cy="3386967"/>
            <a:chOff x="2086" y="2544"/>
            <a:chExt cx="2736" cy="172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4857" name="AutoShape 12"/>
            <p:cNvSpPr>
              <a:spLocks noChangeArrowheads="1"/>
            </p:cNvSpPr>
            <p:nvPr/>
          </p:nvSpPr>
          <p:spPr bwMode="auto">
            <a:xfrm>
              <a:off x="2086" y="2544"/>
              <a:ext cx="2736" cy="1728"/>
            </a:xfrm>
            <a:prstGeom prst="homePlate">
              <a:avLst>
                <a:gd name="adj" fmla="val 39583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endParaRPr lang="pt-PT" sz="1778" b="1" i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4858" name="AutoShape 13"/>
            <p:cNvSpPr>
              <a:spLocks noChangeArrowheads="1"/>
            </p:cNvSpPr>
            <p:nvPr/>
          </p:nvSpPr>
          <p:spPr bwMode="auto">
            <a:xfrm>
              <a:off x="3835" y="3204"/>
              <a:ext cx="849" cy="407"/>
            </a:xfrm>
            <a:prstGeom prst="homePlate">
              <a:avLst>
                <a:gd name="adj" fmla="val 5215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>
                  <a:solidFill>
                    <a:schemeClr val="bg1"/>
                  </a:solidFill>
                  <a:latin typeface="Arial" charset="0"/>
                </a:rPr>
                <a:t>Liderança</a:t>
              </a:r>
            </a:p>
          </p:txBody>
        </p:sp>
        <p:sp>
          <p:nvSpPr>
            <p:cNvPr id="34859" name="AutoShape 14"/>
            <p:cNvSpPr>
              <a:spLocks noChangeArrowheads="1"/>
            </p:cNvSpPr>
            <p:nvPr/>
          </p:nvSpPr>
          <p:spPr bwMode="auto">
            <a:xfrm>
              <a:off x="3360" y="2630"/>
              <a:ext cx="896" cy="407"/>
            </a:xfrm>
            <a:prstGeom prst="homePlate">
              <a:avLst>
                <a:gd name="adj" fmla="val 5503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 dirty="0">
                  <a:solidFill>
                    <a:schemeClr val="bg1"/>
                  </a:solidFill>
                  <a:latin typeface="Arial" charset="0"/>
                </a:rPr>
                <a:t>Estratégias</a:t>
              </a:r>
            </a:p>
          </p:txBody>
        </p:sp>
        <p:sp>
          <p:nvSpPr>
            <p:cNvPr id="34860" name="AutoShape 15"/>
            <p:cNvSpPr>
              <a:spLocks noChangeArrowheads="1"/>
            </p:cNvSpPr>
            <p:nvPr/>
          </p:nvSpPr>
          <p:spPr bwMode="auto">
            <a:xfrm>
              <a:off x="2868" y="3141"/>
              <a:ext cx="896" cy="407"/>
            </a:xfrm>
            <a:prstGeom prst="homePlate">
              <a:avLst>
                <a:gd name="adj" fmla="val 5503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 dirty="0">
                  <a:solidFill>
                    <a:schemeClr val="bg1"/>
                  </a:solidFill>
                  <a:latin typeface="Arial" charset="0"/>
                </a:rPr>
                <a:t>Sociedade</a:t>
              </a:r>
            </a:p>
          </p:txBody>
        </p:sp>
        <p:sp>
          <p:nvSpPr>
            <p:cNvPr id="34861" name="AutoShape 16"/>
            <p:cNvSpPr>
              <a:spLocks noChangeArrowheads="1"/>
            </p:cNvSpPr>
            <p:nvPr/>
          </p:nvSpPr>
          <p:spPr bwMode="auto">
            <a:xfrm>
              <a:off x="3031" y="3648"/>
              <a:ext cx="1225" cy="599"/>
            </a:xfrm>
            <a:prstGeom prst="homePlate">
              <a:avLst>
                <a:gd name="adj" fmla="val 70762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 dirty="0">
                  <a:solidFill>
                    <a:schemeClr val="bg1"/>
                  </a:solidFill>
                  <a:latin typeface="Arial" charset="0"/>
                </a:rPr>
                <a:t>Conhecimento,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2489" b="1" i="1" dirty="0">
                  <a:solidFill>
                    <a:schemeClr val="bg1"/>
                  </a:solidFill>
                  <a:latin typeface="Arial" charset="0"/>
                </a:rPr>
                <a:t>inovação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2489" b="1" i="1" dirty="0">
                  <a:solidFill>
                    <a:schemeClr val="bg1"/>
                  </a:solidFill>
                  <a:latin typeface="Arial" charset="0"/>
                </a:rPr>
                <a:t>e tecnologia</a:t>
              </a:r>
            </a:p>
          </p:txBody>
        </p:sp>
        <p:sp>
          <p:nvSpPr>
            <p:cNvPr id="34862" name="AutoShape 17"/>
            <p:cNvSpPr>
              <a:spLocks noChangeArrowheads="1"/>
            </p:cNvSpPr>
            <p:nvPr/>
          </p:nvSpPr>
          <p:spPr bwMode="auto">
            <a:xfrm>
              <a:off x="2322" y="2630"/>
              <a:ext cx="849" cy="407"/>
            </a:xfrm>
            <a:prstGeom prst="homePlate">
              <a:avLst>
                <a:gd name="adj" fmla="val 5215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>
                  <a:solidFill>
                    <a:schemeClr val="bg1"/>
                  </a:solidFill>
                  <a:latin typeface="Arial" charset="0"/>
                </a:rPr>
                <a:t>Pessoas</a:t>
              </a:r>
            </a:p>
          </p:txBody>
        </p:sp>
        <p:sp>
          <p:nvSpPr>
            <p:cNvPr id="34863" name="AutoShape 18"/>
            <p:cNvSpPr>
              <a:spLocks noChangeArrowheads="1"/>
            </p:cNvSpPr>
            <p:nvPr/>
          </p:nvSpPr>
          <p:spPr bwMode="auto">
            <a:xfrm>
              <a:off x="2134" y="3792"/>
              <a:ext cx="849" cy="407"/>
            </a:xfrm>
            <a:prstGeom prst="homePlate">
              <a:avLst>
                <a:gd name="adj" fmla="val 5215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>
                  <a:solidFill>
                    <a:schemeClr val="bg1"/>
                  </a:solidFill>
                  <a:latin typeface="Arial" charset="0"/>
                </a:rPr>
                <a:t>Processos</a:t>
              </a:r>
            </a:p>
          </p:txBody>
        </p:sp>
        <p:sp>
          <p:nvSpPr>
            <p:cNvPr id="34864" name="AutoShape 19"/>
            <p:cNvSpPr>
              <a:spLocks noChangeArrowheads="1"/>
            </p:cNvSpPr>
            <p:nvPr/>
          </p:nvSpPr>
          <p:spPr bwMode="auto">
            <a:xfrm>
              <a:off x="2102" y="3241"/>
              <a:ext cx="704" cy="407"/>
            </a:xfrm>
            <a:prstGeom prst="homePlate">
              <a:avLst>
                <a:gd name="adj" fmla="val 43243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2489" b="1" i="1">
                  <a:solidFill>
                    <a:schemeClr val="bg1"/>
                  </a:solidFill>
                  <a:latin typeface="Arial" charset="0"/>
                </a:rPr>
                <a:t>Clientes</a:t>
              </a:r>
            </a:p>
          </p:txBody>
        </p:sp>
      </p:grpSp>
      <p:grpSp>
        <p:nvGrpSpPr>
          <p:cNvPr id="34827" name="Group 53"/>
          <p:cNvGrpSpPr>
            <a:grpSpLocks/>
          </p:cNvGrpSpPr>
          <p:nvPr/>
        </p:nvGrpSpPr>
        <p:grpSpPr bwMode="auto">
          <a:xfrm>
            <a:off x="276411" y="1351670"/>
            <a:ext cx="5421720" cy="3420317"/>
            <a:chOff x="336" y="672"/>
            <a:chExt cx="2496" cy="158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4843" name="AutoShape 21"/>
            <p:cNvSpPr>
              <a:spLocks noChangeArrowheads="1"/>
            </p:cNvSpPr>
            <p:nvPr/>
          </p:nvSpPr>
          <p:spPr bwMode="auto">
            <a:xfrm>
              <a:off x="336" y="672"/>
              <a:ext cx="2496" cy="1584"/>
            </a:xfrm>
            <a:prstGeom prst="homePlate">
              <a:avLst>
                <a:gd name="adj" fmla="val 39394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endParaRPr lang="pt-PT" sz="1778" b="1" i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4844" name="AutoShape 22"/>
            <p:cNvSpPr>
              <a:spLocks noChangeArrowheads="1"/>
            </p:cNvSpPr>
            <p:nvPr/>
          </p:nvSpPr>
          <p:spPr bwMode="auto">
            <a:xfrm>
              <a:off x="1546" y="1752"/>
              <a:ext cx="700" cy="497"/>
            </a:xfrm>
            <a:prstGeom prst="homePlate">
              <a:avLst>
                <a:gd name="adj" fmla="val 35211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Fornecimento</a:t>
              </a:r>
            </a:p>
          </p:txBody>
        </p:sp>
        <p:sp>
          <p:nvSpPr>
            <p:cNvPr id="34845" name="AutoShape 23"/>
            <p:cNvSpPr>
              <a:spLocks noChangeArrowheads="1"/>
            </p:cNvSpPr>
            <p:nvPr/>
          </p:nvSpPr>
          <p:spPr bwMode="auto">
            <a:xfrm>
              <a:off x="774" y="1034"/>
              <a:ext cx="701" cy="453"/>
            </a:xfrm>
            <a:prstGeom prst="homePlate">
              <a:avLst>
                <a:gd name="adj" fmla="val 3868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Mkt</a:t>
              </a:r>
            </a:p>
          </p:txBody>
        </p:sp>
        <p:sp>
          <p:nvSpPr>
            <p:cNvPr id="34846" name="AutoShape 24"/>
            <p:cNvSpPr>
              <a:spLocks noChangeArrowheads="1"/>
            </p:cNvSpPr>
            <p:nvPr/>
          </p:nvSpPr>
          <p:spPr bwMode="auto">
            <a:xfrm>
              <a:off x="1828" y="881"/>
              <a:ext cx="673" cy="452"/>
            </a:xfrm>
            <a:prstGeom prst="homePlate">
              <a:avLst>
                <a:gd name="adj" fmla="val 4786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Sistema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Financeiro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Casa Matriz</a:t>
              </a:r>
            </a:p>
          </p:txBody>
        </p:sp>
        <p:sp>
          <p:nvSpPr>
            <p:cNvPr id="34847" name="AutoShape 25"/>
            <p:cNvSpPr>
              <a:spLocks noChangeArrowheads="1"/>
            </p:cNvSpPr>
            <p:nvPr/>
          </p:nvSpPr>
          <p:spPr bwMode="auto">
            <a:xfrm>
              <a:off x="414" y="744"/>
              <a:ext cx="832" cy="430"/>
            </a:xfrm>
            <a:prstGeom prst="homePlate">
              <a:avLst>
                <a:gd name="adj" fmla="val 48372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Sistema de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Planejamento</a:t>
              </a:r>
            </a:p>
          </p:txBody>
        </p:sp>
        <p:sp>
          <p:nvSpPr>
            <p:cNvPr id="34848" name="AutoShape 26"/>
            <p:cNvSpPr>
              <a:spLocks noChangeArrowheads="1"/>
            </p:cNvSpPr>
            <p:nvPr/>
          </p:nvSpPr>
          <p:spPr bwMode="auto">
            <a:xfrm>
              <a:off x="578" y="1442"/>
              <a:ext cx="853" cy="528"/>
            </a:xfrm>
            <a:prstGeom prst="homePlate">
              <a:avLst>
                <a:gd name="adj" fmla="val 40388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Informações</a:t>
              </a:r>
            </a:p>
          </p:txBody>
        </p:sp>
        <p:sp>
          <p:nvSpPr>
            <p:cNvPr id="34849" name="AutoShape 27"/>
            <p:cNvSpPr>
              <a:spLocks noChangeArrowheads="1"/>
            </p:cNvSpPr>
            <p:nvPr/>
          </p:nvSpPr>
          <p:spPr bwMode="auto">
            <a:xfrm>
              <a:off x="1588" y="1178"/>
              <a:ext cx="961" cy="495"/>
            </a:xfrm>
            <a:prstGeom prst="homePlate">
              <a:avLst>
                <a:gd name="adj" fmla="val 48535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Produção</a:t>
              </a:r>
            </a:p>
          </p:txBody>
        </p:sp>
        <p:sp>
          <p:nvSpPr>
            <p:cNvPr id="34850" name="AutoShape 28"/>
            <p:cNvSpPr>
              <a:spLocks noChangeArrowheads="1"/>
            </p:cNvSpPr>
            <p:nvPr/>
          </p:nvSpPr>
          <p:spPr bwMode="auto">
            <a:xfrm>
              <a:off x="1124" y="1645"/>
              <a:ext cx="701" cy="452"/>
            </a:xfrm>
            <a:prstGeom prst="homePlate">
              <a:avLst>
                <a:gd name="adj" fmla="val 38772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Governança</a:t>
              </a:r>
            </a:p>
          </p:txBody>
        </p:sp>
        <p:sp>
          <p:nvSpPr>
            <p:cNvPr id="34851" name="AutoShape 29"/>
            <p:cNvSpPr>
              <a:spLocks noChangeArrowheads="1"/>
            </p:cNvSpPr>
            <p:nvPr/>
          </p:nvSpPr>
          <p:spPr bwMode="auto">
            <a:xfrm>
              <a:off x="961" y="708"/>
              <a:ext cx="701" cy="452"/>
            </a:xfrm>
            <a:prstGeom prst="homePlate">
              <a:avLst>
                <a:gd name="adj" fmla="val 38772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RH</a:t>
              </a:r>
              <a:endParaRPr lang="pt-BR" sz="1778" i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4852" name="AutoShape 30"/>
            <p:cNvSpPr>
              <a:spLocks noChangeArrowheads="1"/>
            </p:cNvSpPr>
            <p:nvPr/>
          </p:nvSpPr>
          <p:spPr bwMode="auto">
            <a:xfrm>
              <a:off x="1189" y="1079"/>
              <a:ext cx="702" cy="544"/>
            </a:xfrm>
            <a:prstGeom prst="homePlate">
              <a:avLst>
                <a:gd name="adj" fmla="val 32261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Comunicação</a:t>
              </a:r>
            </a:p>
          </p:txBody>
        </p:sp>
        <p:sp>
          <p:nvSpPr>
            <p:cNvPr id="34853" name="AutoShape 31"/>
            <p:cNvSpPr>
              <a:spLocks noChangeArrowheads="1"/>
            </p:cNvSpPr>
            <p:nvPr/>
          </p:nvSpPr>
          <p:spPr bwMode="auto">
            <a:xfrm>
              <a:off x="1444" y="683"/>
              <a:ext cx="688" cy="453"/>
            </a:xfrm>
            <a:prstGeom prst="homePlate">
              <a:avLst>
                <a:gd name="adj" fmla="val 37969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Sistema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 dirty="0">
                  <a:solidFill>
                    <a:schemeClr val="bg1"/>
                  </a:solidFill>
                  <a:latin typeface="Arial" charset="0"/>
                </a:rPr>
                <a:t>Reuniões </a:t>
              </a:r>
            </a:p>
          </p:txBody>
        </p:sp>
        <p:sp>
          <p:nvSpPr>
            <p:cNvPr id="34854" name="AutoShape 32"/>
            <p:cNvSpPr>
              <a:spLocks noChangeArrowheads="1"/>
            </p:cNvSpPr>
            <p:nvPr/>
          </p:nvSpPr>
          <p:spPr bwMode="auto">
            <a:xfrm>
              <a:off x="1956" y="1532"/>
              <a:ext cx="566" cy="453"/>
            </a:xfrm>
            <a:prstGeom prst="homePlate">
              <a:avLst>
                <a:gd name="adj" fmla="val 31236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Controle. de 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Riscos</a:t>
              </a:r>
            </a:p>
          </p:txBody>
        </p:sp>
        <p:sp>
          <p:nvSpPr>
            <p:cNvPr id="34855" name="AutoShape 33"/>
            <p:cNvSpPr>
              <a:spLocks noChangeArrowheads="1"/>
            </p:cNvSpPr>
            <p:nvPr/>
          </p:nvSpPr>
          <p:spPr bwMode="auto">
            <a:xfrm>
              <a:off x="386" y="1228"/>
              <a:ext cx="700" cy="453"/>
            </a:xfrm>
            <a:prstGeom prst="homePlate">
              <a:avLst>
                <a:gd name="adj" fmla="val 38631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 monit.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Desempenho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Monit &amp; Apdz</a:t>
              </a:r>
            </a:p>
          </p:txBody>
        </p:sp>
        <p:sp>
          <p:nvSpPr>
            <p:cNvPr id="34856" name="AutoShape 34"/>
            <p:cNvSpPr>
              <a:spLocks noChangeArrowheads="1"/>
            </p:cNvSpPr>
            <p:nvPr/>
          </p:nvSpPr>
          <p:spPr bwMode="auto">
            <a:xfrm>
              <a:off x="386" y="1772"/>
              <a:ext cx="701" cy="453"/>
            </a:xfrm>
            <a:prstGeom prst="homePlate">
              <a:avLst>
                <a:gd name="adj" fmla="val 38687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Sistema de</a:t>
              </a:r>
            </a:p>
            <a:p>
              <a:pPr algn="ctr" eaLnBrk="0" hangingPunct="0">
                <a:buFont typeface="Arial" charset="0"/>
                <a:buNone/>
              </a:pPr>
              <a:r>
                <a:rPr lang="pt-BR" sz="1778" b="1" i="1">
                  <a:solidFill>
                    <a:schemeClr val="bg1"/>
                  </a:solidFill>
                  <a:latin typeface="Arial" charset="0"/>
                </a:rPr>
                <a:t>Resp. Social</a:t>
              </a:r>
            </a:p>
          </p:txBody>
        </p:sp>
      </p:grpSp>
      <p:sp>
        <p:nvSpPr>
          <p:cNvPr id="34830" name="Freeform 39"/>
          <p:cNvSpPr>
            <a:spLocks/>
          </p:cNvSpPr>
          <p:nvPr/>
        </p:nvSpPr>
        <p:spPr bwMode="auto">
          <a:xfrm>
            <a:off x="6536906" y="1597707"/>
            <a:ext cx="1729657" cy="1513785"/>
          </a:xfrm>
          <a:custGeom>
            <a:avLst/>
            <a:gdLst>
              <a:gd name="T0" fmla="*/ 295600567 w 715"/>
              <a:gd name="T1" fmla="*/ 262911060 h 865"/>
              <a:gd name="T2" fmla="*/ 330151021 w 715"/>
              <a:gd name="T3" fmla="*/ 176442229 h 865"/>
              <a:gd name="T4" fmla="*/ 435722708 w 715"/>
              <a:gd name="T5" fmla="*/ 16359381 h 865"/>
              <a:gd name="T6" fmla="*/ 487548389 w 715"/>
              <a:gd name="T7" fmla="*/ 26875047 h 865"/>
              <a:gd name="T8" fmla="*/ 524019082 w 715"/>
              <a:gd name="T9" fmla="*/ 70109471 h 865"/>
              <a:gd name="T10" fmla="*/ 627671828 w 715"/>
              <a:gd name="T11" fmla="*/ 59592728 h 865"/>
              <a:gd name="T12" fmla="*/ 873365655 w 715"/>
              <a:gd name="T13" fmla="*/ 91142972 h 865"/>
              <a:gd name="T14" fmla="*/ 909834963 w 715"/>
              <a:gd name="T15" fmla="*/ 188127498 h 865"/>
              <a:gd name="T16" fmla="*/ 1032683176 w 715"/>
              <a:gd name="T17" fmla="*/ 176442229 h 865"/>
              <a:gd name="T18" fmla="*/ 1278376830 w 715"/>
              <a:gd name="T19" fmla="*/ 198644240 h 865"/>
              <a:gd name="T20" fmla="*/ 1312927284 w 715"/>
              <a:gd name="T21" fmla="*/ 262911060 h 865"/>
              <a:gd name="T22" fmla="*/ 1330202510 w 715"/>
              <a:gd name="T23" fmla="*/ 294460273 h 865"/>
              <a:gd name="T24" fmla="*/ 1067233629 w 715"/>
              <a:gd name="T25" fmla="*/ 358727092 h 865"/>
              <a:gd name="T26" fmla="*/ 1347477737 w 715"/>
              <a:gd name="T27" fmla="*/ 444027396 h 865"/>
              <a:gd name="T28" fmla="*/ 1330202510 w 715"/>
              <a:gd name="T29" fmla="*/ 807428596 h 865"/>
              <a:gd name="T30" fmla="*/ 1261101603 w 715"/>
              <a:gd name="T31" fmla="*/ 817945339 h 865"/>
              <a:gd name="T32" fmla="*/ 1172805230 w 715"/>
              <a:gd name="T33" fmla="*/ 807428596 h 865"/>
              <a:gd name="T34" fmla="*/ 1119059310 w 715"/>
              <a:gd name="T35" fmla="*/ 711612631 h 865"/>
              <a:gd name="T36" fmla="*/ 1015407949 w 715"/>
              <a:gd name="T37" fmla="*/ 678894958 h 865"/>
              <a:gd name="T38" fmla="*/ 873365655 w 715"/>
              <a:gd name="T39" fmla="*/ 1010746877 h 865"/>
              <a:gd name="T40" fmla="*/ 558569535 w 715"/>
              <a:gd name="T41" fmla="*/ 861179754 h 865"/>
              <a:gd name="T42" fmla="*/ 504825001 w 715"/>
              <a:gd name="T43" fmla="*/ 892728900 h 865"/>
              <a:gd name="T44" fmla="*/ 381976788 w 715"/>
              <a:gd name="T45" fmla="*/ 988545946 h 865"/>
              <a:gd name="T46" fmla="*/ 418447481 w 715"/>
              <a:gd name="T47" fmla="*/ 722129373 h 865"/>
              <a:gd name="T48" fmla="*/ 207304194 w 715"/>
              <a:gd name="T49" fmla="*/ 732646116 h 865"/>
              <a:gd name="T50" fmla="*/ 67182075 w 715"/>
              <a:gd name="T51" fmla="*/ 722129373 h 865"/>
              <a:gd name="T52" fmla="*/ 190028967 w 715"/>
              <a:gd name="T53" fmla="*/ 572562250 h 865"/>
              <a:gd name="T54" fmla="*/ 224579421 w 715"/>
              <a:gd name="T55" fmla="*/ 550360104 h 865"/>
              <a:gd name="T56" fmla="*/ 136283004 w 715"/>
              <a:gd name="T57" fmla="*/ 433510654 h 865"/>
              <a:gd name="T58" fmla="*/ 67182075 w 715"/>
              <a:gd name="T59" fmla="*/ 337694689 h 865"/>
              <a:gd name="T60" fmla="*/ 136283004 w 715"/>
              <a:gd name="T61" fmla="*/ 230193387 h 865"/>
              <a:gd name="T62" fmla="*/ 295600567 w 715"/>
              <a:gd name="T63" fmla="*/ 262911060 h 86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15"/>
              <a:gd name="T97" fmla="*/ 0 h 865"/>
              <a:gd name="T98" fmla="*/ 715 w 715"/>
              <a:gd name="T99" fmla="*/ 865 h 86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15" h="865">
                <a:moveTo>
                  <a:pt x="154" y="225"/>
                </a:moveTo>
                <a:cubicBezTo>
                  <a:pt x="160" y="200"/>
                  <a:pt x="168" y="176"/>
                  <a:pt x="172" y="151"/>
                </a:cubicBezTo>
                <a:cubicBezTo>
                  <a:pt x="197" y="9"/>
                  <a:pt x="147" y="34"/>
                  <a:pt x="227" y="14"/>
                </a:cubicBezTo>
                <a:cubicBezTo>
                  <a:pt x="236" y="17"/>
                  <a:pt x="247" y="16"/>
                  <a:pt x="254" y="23"/>
                </a:cubicBezTo>
                <a:cubicBezTo>
                  <a:pt x="264" y="33"/>
                  <a:pt x="260" y="55"/>
                  <a:pt x="273" y="60"/>
                </a:cubicBezTo>
                <a:cubicBezTo>
                  <a:pt x="290" y="67"/>
                  <a:pt x="309" y="54"/>
                  <a:pt x="327" y="51"/>
                </a:cubicBezTo>
                <a:cubicBezTo>
                  <a:pt x="381" y="0"/>
                  <a:pt x="426" y="21"/>
                  <a:pt x="455" y="78"/>
                </a:cubicBezTo>
                <a:cubicBezTo>
                  <a:pt x="461" y="106"/>
                  <a:pt x="453" y="142"/>
                  <a:pt x="474" y="161"/>
                </a:cubicBezTo>
                <a:cubicBezTo>
                  <a:pt x="490" y="175"/>
                  <a:pt x="516" y="151"/>
                  <a:pt x="538" y="151"/>
                </a:cubicBezTo>
                <a:cubicBezTo>
                  <a:pt x="581" y="151"/>
                  <a:pt x="623" y="165"/>
                  <a:pt x="666" y="170"/>
                </a:cubicBezTo>
                <a:cubicBezTo>
                  <a:pt x="672" y="188"/>
                  <a:pt x="678" y="207"/>
                  <a:pt x="684" y="225"/>
                </a:cubicBezTo>
                <a:cubicBezTo>
                  <a:pt x="687" y="234"/>
                  <a:pt x="693" y="252"/>
                  <a:pt x="693" y="252"/>
                </a:cubicBezTo>
                <a:cubicBezTo>
                  <a:pt x="659" y="303"/>
                  <a:pt x="615" y="300"/>
                  <a:pt x="556" y="307"/>
                </a:cubicBezTo>
                <a:cubicBezTo>
                  <a:pt x="573" y="395"/>
                  <a:pt x="611" y="372"/>
                  <a:pt x="702" y="380"/>
                </a:cubicBezTo>
                <a:cubicBezTo>
                  <a:pt x="715" y="448"/>
                  <a:pt x="706" y="639"/>
                  <a:pt x="693" y="691"/>
                </a:cubicBezTo>
                <a:cubicBezTo>
                  <a:pt x="690" y="703"/>
                  <a:pt x="669" y="697"/>
                  <a:pt x="657" y="700"/>
                </a:cubicBezTo>
                <a:cubicBezTo>
                  <a:pt x="642" y="697"/>
                  <a:pt x="623" y="701"/>
                  <a:pt x="611" y="691"/>
                </a:cubicBezTo>
                <a:cubicBezTo>
                  <a:pt x="508" y="603"/>
                  <a:pt x="658" y="684"/>
                  <a:pt x="583" y="609"/>
                </a:cubicBezTo>
                <a:cubicBezTo>
                  <a:pt x="569" y="595"/>
                  <a:pt x="547" y="590"/>
                  <a:pt x="529" y="581"/>
                </a:cubicBezTo>
                <a:cubicBezTo>
                  <a:pt x="469" y="669"/>
                  <a:pt x="503" y="772"/>
                  <a:pt x="455" y="865"/>
                </a:cubicBezTo>
                <a:cubicBezTo>
                  <a:pt x="396" y="828"/>
                  <a:pt x="353" y="768"/>
                  <a:pt x="291" y="737"/>
                </a:cubicBezTo>
                <a:cubicBezTo>
                  <a:pt x="279" y="731"/>
                  <a:pt x="271" y="754"/>
                  <a:pt x="263" y="764"/>
                </a:cubicBezTo>
                <a:cubicBezTo>
                  <a:pt x="186" y="862"/>
                  <a:pt x="263" y="785"/>
                  <a:pt x="199" y="846"/>
                </a:cubicBezTo>
                <a:cubicBezTo>
                  <a:pt x="216" y="769"/>
                  <a:pt x="231" y="696"/>
                  <a:pt x="218" y="618"/>
                </a:cubicBezTo>
                <a:cubicBezTo>
                  <a:pt x="181" y="621"/>
                  <a:pt x="145" y="627"/>
                  <a:pt x="108" y="627"/>
                </a:cubicBezTo>
                <a:cubicBezTo>
                  <a:pt x="83" y="627"/>
                  <a:pt x="44" y="641"/>
                  <a:pt x="35" y="618"/>
                </a:cubicBezTo>
                <a:cubicBezTo>
                  <a:pt x="0" y="527"/>
                  <a:pt x="52" y="513"/>
                  <a:pt x="99" y="490"/>
                </a:cubicBezTo>
                <a:cubicBezTo>
                  <a:pt x="105" y="484"/>
                  <a:pt x="115" y="480"/>
                  <a:pt x="117" y="471"/>
                </a:cubicBezTo>
                <a:cubicBezTo>
                  <a:pt x="121" y="450"/>
                  <a:pt x="84" y="390"/>
                  <a:pt x="71" y="371"/>
                </a:cubicBezTo>
                <a:cubicBezTo>
                  <a:pt x="61" y="341"/>
                  <a:pt x="45" y="319"/>
                  <a:pt x="35" y="289"/>
                </a:cubicBezTo>
                <a:cubicBezTo>
                  <a:pt x="38" y="266"/>
                  <a:pt x="27" y="202"/>
                  <a:pt x="71" y="197"/>
                </a:cubicBezTo>
                <a:cubicBezTo>
                  <a:pt x="81" y="196"/>
                  <a:pt x="154" y="201"/>
                  <a:pt x="154" y="225"/>
                </a:cubicBezTo>
                <a:close/>
              </a:path>
            </a:pathLst>
          </a:custGeom>
          <a:solidFill>
            <a:srgbClr val="0000CC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pt-BR" sz="1600" b="1" i="1" dirty="0">
                <a:solidFill>
                  <a:schemeClr val="bg1"/>
                </a:solidFill>
                <a:latin typeface="Arial" charset="0"/>
              </a:rPr>
              <a:t>Resultados</a:t>
            </a:r>
          </a:p>
          <a:p>
            <a:pPr algn="ctr"/>
            <a:endParaRPr lang="pt-BR" sz="1600" dirty="0"/>
          </a:p>
        </p:txBody>
      </p:sp>
      <p:sp>
        <p:nvSpPr>
          <p:cNvPr id="34839" name="AutoShape 51"/>
          <p:cNvSpPr>
            <a:spLocks noChangeArrowheads="1"/>
          </p:cNvSpPr>
          <p:nvPr/>
        </p:nvSpPr>
        <p:spPr bwMode="auto">
          <a:xfrm>
            <a:off x="1672169" y="5255153"/>
            <a:ext cx="1245643" cy="635861"/>
          </a:xfrm>
          <a:prstGeom prst="downArrow">
            <a:avLst>
              <a:gd name="adj1" fmla="val 50000"/>
              <a:gd name="adj2" fmla="val 27778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3200"/>
          </a:p>
        </p:txBody>
      </p:sp>
      <p:sp>
        <p:nvSpPr>
          <p:cNvPr id="34840" name="Text Box 54"/>
          <p:cNvSpPr txBox="1">
            <a:spLocks noChangeArrowheads="1"/>
          </p:cNvSpPr>
          <p:nvPr/>
        </p:nvSpPr>
        <p:spPr bwMode="auto">
          <a:xfrm>
            <a:off x="13283086" y="15063038"/>
            <a:ext cx="266699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1600" dirty="0">
                <a:solidFill>
                  <a:srgbClr val="000000"/>
                </a:solidFill>
                <a:latin typeface="Arial" charset="0"/>
              </a:rPr>
              <a:t>Criação </a:t>
            </a:r>
            <a:r>
              <a:rPr lang="pt-BR" sz="1600" dirty="0" err="1">
                <a:solidFill>
                  <a:srgbClr val="000000"/>
                </a:solidFill>
                <a:latin typeface="Arial" charset="0"/>
              </a:rPr>
              <a:t>C.Schauff</a:t>
            </a:r>
            <a:endParaRPr lang="pt-BR" sz="16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1" name="CaixaDeTexto 52"/>
          <p:cNvSpPr txBox="1">
            <a:spLocks noChangeArrowheads="1"/>
          </p:cNvSpPr>
          <p:nvPr/>
        </p:nvSpPr>
        <p:spPr bwMode="auto">
          <a:xfrm>
            <a:off x="4504649" y="750100"/>
            <a:ext cx="270061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Arial" charset="0"/>
                <a:cs typeface="Arial" charset="0"/>
              </a:rPr>
              <a:t>Organização 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" charset="0"/>
                <a:cs typeface="Arial" charset="0"/>
              </a:rPr>
              <a:t>real</a:t>
            </a:r>
          </a:p>
        </p:txBody>
      </p:sp>
      <p:sp>
        <p:nvSpPr>
          <p:cNvPr id="34842" name="CaixaDeTexto 53"/>
          <p:cNvSpPr txBox="1">
            <a:spLocks noChangeArrowheads="1"/>
          </p:cNvSpPr>
          <p:nvPr/>
        </p:nvSpPr>
        <p:spPr bwMode="auto">
          <a:xfrm>
            <a:off x="6535597" y="3936321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Arial" charset="0"/>
                <a:cs typeface="Arial" charset="0"/>
              </a:rPr>
              <a:t>Organização mapeada 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" charset="0"/>
                <a:cs typeface="Arial" charset="0"/>
              </a:rPr>
              <a:t>segundo MEGSA</a:t>
            </a:r>
          </a:p>
        </p:txBody>
      </p:sp>
      <p:sp>
        <p:nvSpPr>
          <p:cNvPr id="54" name="AutoShape 51">
            <a:extLst>
              <a:ext uri="{FF2B5EF4-FFF2-40B4-BE49-F238E27FC236}">
                <a16:creationId xmlns:a16="http://schemas.microsoft.com/office/drawing/2014/main" id="{7E518FFA-9432-CD0B-5E29-CBAE9590358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637871" y="6832364"/>
            <a:ext cx="1221237" cy="722846"/>
          </a:xfrm>
          <a:prstGeom prst="downArrow">
            <a:avLst>
              <a:gd name="adj1" fmla="val 50000"/>
              <a:gd name="adj2" fmla="val 27778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3200"/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37CCA334-7BC0-14BB-2A13-A0EA5A755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61463" y="7462994"/>
            <a:ext cx="677423" cy="649109"/>
          </a:xfrm>
          <a:prstGeom prst="rect">
            <a:avLst/>
          </a:prstGeom>
          <a:solidFill>
            <a:srgbClr val="00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Processos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12C51217-75AD-D8EF-FEF1-1632B306DEBB}"/>
              </a:ext>
            </a:extLst>
          </p:cNvPr>
          <p:cNvSpPr txBox="1">
            <a:spLocks/>
          </p:cNvSpPr>
          <p:nvPr/>
        </p:nvSpPr>
        <p:spPr>
          <a:xfrm>
            <a:off x="1145276" y="-607519"/>
            <a:ext cx="14630400" cy="1560016"/>
          </a:xfrm>
          <a:prstGeom prst="rect">
            <a:avLst/>
          </a:prstGeom>
        </p:spPr>
        <p:txBody>
          <a:bodyPr vert="horz" lIns="216747" tIns="108373" rIns="216747" bIns="108373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pt-BR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pelo MEGSA®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A938C8E-0E07-0BFD-BA79-CA215F111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495733" y="8386321"/>
            <a:ext cx="1354667" cy="486833"/>
          </a:xfrm>
        </p:spPr>
        <p:txBody>
          <a:bodyPr/>
          <a:lstStyle/>
          <a:p>
            <a:fld id="{C87AB0EF-33BF-4E26-A7F1-7AAEDF1CC0C0}" type="slidenum">
              <a:rPr lang="pt-BR" smtClean="0"/>
              <a:t>8</a:t>
            </a:fld>
            <a:endParaRPr lang="pt-BR"/>
          </a:p>
        </p:txBody>
      </p:sp>
      <p:sp>
        <p:nvSpPr>
          <p:cNvPr id="6" name="Freeform 39">
            <a:extLst>
              <a:ext uri="{FF2B5EF4-FFF2-40B4-BE49-F238E27FC236}">
                <a16:creationId xmlns:a16="http://schemas.microsoft.com/office/drawing/2014/main" id="{1A4728FB-629E-696F-F007-D85A54B8A3DC}"/>
              </a:ext>
            </a:extLst>
          </p:cNvPr>
          <p:cNvSpPr>
            <a:spLocks/>
          </p:cNvSpPr>
          <p:nvPr/>
        </p:nvSpPr>
        <p:spPr bwMode="auto">
          <a:xfrm>
            <a:off x="5850182" y="1941013"/>
            <a:ext cx="1729657" cy="1513785"/>
          </a:xfrm>
          <a:custGeom>
            <a:avLst/>
            <a:gdLst>
              <a:gd name="T0" fmla="*/ 295600567 w 715"/>
              <a:gd name="T1" fmla="*/ 262911060 h 865"/>
              <a:gd name="T2" fmla="*/ 330151021 w 715"/>
              <a:gd name="T3" fmla="*/ 176442229 h 865"/>
              <a:gd name="T4" fmla="*/ 435722708 w 715"/>
              <a:gd name="T5" fmla="*/ 16359381 h 865"/>
              <a:gd name="T6" fmla="*/ 487548389 w 715"/>
              <a:gd name="T7" fmla="*/ 26875047 h 865"/>
              <a:gd name="T8" fmla="*/ 524019082 w 715"/>
              <a:gd name="T9" fmla="*/ 70109471 h 865"/>
              <a:gd name="T10" fmla="*/ 627671828 w 715"/>
              <a:gd name="T11" fmla="*/ 59592728 h 865"/>
              <a:gd name="T12" fmla="*/ 873365655 w 715"/>
              <a:gd name="T13" fmla="*/ 91142972 h 865"/>
              <a:gd name="T14" fmla="*/ 909834963 w 715"/>
              <a:gd name="T15" fmla="*/ 188127498 h 865"/>
              <a:gd name="T16" fmla="*/ 1032683176 w 715"/>
              <a:gd name="T17" fmla="*/ 176442229 h 865"/>
              <a:gd name="T18" fmla="*/ 1278376830 w 715"/>
              <a:gd name="T19" fmla="*/ 198644240 h 865"/>
              <a:gd name="T20" fmla="*/ 1312927284 w 715"/>
              <a:gd name="T21" fmla="*/ 262911060 h 865"/>
              <a:gd name="T22" fmla="*/ 1330202510 w 715"/>
              <a:gd name="T23" fmla="*/ 294460273 h 865"/>
              <a:gd name="T24" fmla="*/ 1067233629 w 715"/>
              <a:gd name="T25" fmla="*/ 358727092 h 865"/>
              <a:gd name="T26" fmla="*/ 1347477737 w 715"/>
              <a:gd name="T27" fmla="*/ 444027396 h 865"/>
              <a:gd name="T28" fmla="*/ 1330202510 w 715"/>
              <a:gd name="T29" fmla="*/ 807428596 h 865"/>
              <a:gd name="T30" fmla="*/ 1261101603 w 715"/>
              <a:gd name="T31" fmla="*/ 817945339 h 865"/>
              <a:gd name="T32" fmla="*/ 1172805230 w 715"/>
              <a:gd name="T33" fmla="*/ 807428596 h 865"/>
              <a:gd name="T34" fmla="*/ 1119059310 w 715"/>
              <a:gd name="T35" fmla="*/ 711612631 h 865"/>
              <a:gd name="T36" fmla="*/ 1015407949 w 715"/>
              <a:gd name="T37" fmla="*/ 678894958 h 865"/>
              <a:gd name="T38" fmla="*/ 873365655 w 715"/>
              <a:gd name="T39" fmla="*/ 1010746877 h 865"/>
              <a:gd name="T40" fmla="*/ 558569535 w 715"/>
              <a:gd name="T41" fmla="*/ 861179754 h 865"/>
              <a:gd name="T42" fmla="*/ 504825001 w 715"/>
              <a:gd name="T43" fmla="*/ 892728900 h 865"/>
              <a:gd name="T44" fmla="*/ 381976788 w 715"/>
              <a:gd name="T45" fmla="*/ 988545946 h 865"/>
              <a:gd name="T46" fmla="*/ 418447481 w 715"/>
              <a:gd name="T47" fmla="*/ 722129373 h 865"/>
              <a:gd name="T48" fmla="*/ 207304194 w 715"/>
              <a:gd name="T49" fmla="*/ 732646116 h 865"/>
              <a:gd name="T50" fmla="*/ 67182075 w 715"/>
              <a:gd name="T51" fmla="*/ 722129373 h 865"/>
              <a:gd name="T52" fmla="*/ 190028967 w 715"/>
              <a:gd name="T53" fmla="*/ 572562250 h 865"/>
              <a:gd name="T54" fmla="*/ 224579421 w 715"/>
              <a:gd name="T55" fmla="*/ 550360104 h 865"/>
              <a:gd name="T56" fmla="*/ 136283004 w 715"/>
              <a:gd name="T57" fmla="*/ 433510654 h 865"/>
              <a:gd name="T58" fmla="*/ 67182075 w 715"/>
              <a:gd name="T59" fmla="*/ 337694689 h 865"/>
              <a:gd name="T60" fmla="*/ 136283004 w 715"/>
              <a:gd name="T61" fmla="*/ 230193387 h 865"/>
              <a:gd name="T62" fmla="*/ 295600567 w 715"/>
              <a:gd name="T63" fmla="*/ 262911060 h 86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15"/>
              <a:gd name="T97" fmla="*/ 0 h 865"/>
              <a:gd name="T98" fmla="*/ 715 w 715"/>
              <a:gd name="T99" fmla="*/ 865 h 86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15" h="865">
                <a:moveTo>
                  <a:pt x="154" y="225"/>
                </a:moveTo>
                <a:cubicBezTo>
                  <a:pt x="160" y="200"/>
                  <a:pt x="168" y="176"/>
                  <a:pt x="172" y="151"/>
                </a:cubicBezTo>
                <a:cubicBezTo>
                  <a:pt x="197" y="9"/>
                  <a:pt x="147" y="34"/>
                  <a:pt x="227" y="14"/>
                </a:cubicBezTo>
                <a:cubicBezTo>
                  <a:pt x="236" y="17"/>
                  <a:pt x="247" y="16"/>
                  <a:pt x="254" y="23"/>
                </a:cubicBezTo>
                <a:cubicBezTo>
                  <a:pt x="264" y="33"/>
                  <a:pt x="260" y="55"/>
                  <a:pt x="273" y="60"/>
                </a:cubicBezTo>
                <a:cubicBezTo>
                  <a:pt x="290" y="67"/>
                  <a:pt x="309" y="54"/>
                  <a:pt x="327" y="51"/>
                </a:cubicBezTo>
                <a:cubicBezTo>
                  <a:pt x="381" y="0"/>
                  <a:pt x="426" y="21"/>
                  <a:pt x="455" y="78"/>
                </a:cubicBezTo>
                <a:cubicBezTo>
                  <a:pt x="461" y="106"/>
                  <a:pt x="453" y="142"/>
                  <a:pt x="474" y="161"/>
                </a:cubicBezTo>
                <a:cubicBezTo>
                  <a:pt x="490" y="175"/>
                  <a:pt x="516" y="151"/>
                  <a:pt x="538" y="151"/>
                </a:cubicBezTo>
                <a:cubicBezTo>
                  <a:pt x="581" y="151"/>
                  <a:pt x="623" y="165"/>
                  <a:pt x="666" y="170"/>
                </a:cubicBezTo>
                <a:cubicBezTo>
                  <a:pt x="672" y="188"/>
                  <a:pt x="678" y="207"/>
                  <a:pt x="684" y="225"/>
                </a:cubicBezTo>
                <a:cubicBezTo>
                  <a:pt x="687" y="234"/>
                  <a:pt x="693" y="252"/>
                  <a:pt x="693" y="252"/>
                </a:cubicBezTo>
                <a:cubicBezTo>
                  <a:pt x="659" y="303"/>
                  <a:pt x="615" y="300"/>
                  <a:pt x="556" y="307"/>
                </a:cubicBezTo>
                <a:cubicBezTo>
                  <a:pt x="573" y="395"/>
                  <a:pt x="611" y="372"/>
                  <a:pt x="702" y="380"/>
                </a:cubicBezTo>
                <a:cubicBezTo>
                  <a:pt x="715" y="448"/>
                  <a:pt x="706" y="639"/>
                  <a:pt x="693" y="691"/>
                </a:cubicBezTo>
                <a:cubicBezTo>
                  <a:pt x="690" y="703"/>
                  <a:pt x="669" y="697"/>
                  <a:pt x="657" y="700"/>
                </a:cubicBezTo>
                <a:cubicBezTo>
                  <a:pt x="642" y="697"/>
                  <a:pt x="623" y="701"/>
                  <a:pt x="611" y="691"/>
                </a:cubicBezTo>
                <a:cubicBezTo>
                  <a:pt x="508" y="603"/>
                  <a:pt x="658" y="684"/>
                  <a:pt x="583" y="609"/>
                </a:cubicBezTo>
                <a:cubicBezTo>
                  <a:pt x="569" y="595"/>
                  <a:pt x="547" y="590"/>
                  <a:pt x="529" y="581"/>
                </a:cubicBezTo>
                <a:cubicBezTo>
                  <a:pt x="469" y="669"/>
                  <a:pt x="503" y="772"/>
                  <a:pt x="455" y="865"/>
                </a:cubicBezTo>
                <a:cubicBezTo>
                  <a:pt x="396" y="828"/>
                  <a:pt x="353" y="768"/>
                  <a:pt x="291" y="737"/>
                </a:cubicBezTo>
                <a:cubicBezTo>
                  <a:pt x="279" y="731"/>
                  <a:pt x="271" y="754"/>
                  <a:pt x="263" y="764"/>
                </a:cubicBezTo>
                <a:cubicBezTo>
                  <a:pt x="186" y="862"/>
                  <a:pt x="263" y="785"/>
                  <a:pt x="199" y="846"/>
                </a:cubicBezTo>
                <a:cubicBezTo>
                  <a:pt x="216" y="769"/>
                  <a:pt x="231" y="696"/>
                  <a:pt x="218" y="618"/>
                </a:cubicBezTo>
                <a:cubicBezTo>
                  <a:pt x="181" y="621"/>
                  <a:pt x="145" y="627"/>
                  <a:pt x="108" y="627"/>
                </a:cubicBezTo>
                <a:cubicBezTo>
                  <a:pt x="83" y="627"/>
                  <a:pt x="44" y="641"/>
                  <a:pt x="35" y="618"/>
                </a:cubicBezTo>
                <a:cubicBezTo>
                  <a:pt x="0" y="527"/>
                  <a:pt x="52" y="513"/>
                  <a:pt x="99" y="490"/>
                </a:cubicBezTo>
                <a:cubicBezTo>
                  <a:pt x="105" y="484"/>
                  <a:pt x="115" y="480"/>
                  <a:pt x="117" y="471"/>
                </a:cubicBezTo>
                <a:cubicBezTo>
                  <a:pt x="121" y="450"/>
                  <a:pt x="84" y="390"/>
                  <a:pt x="71" y="371"/>
                </a:cubicBezTo>
                <a:cubicBezTo>
                  <a:pt x="61" y="341"/>
                  <a:pt x="45" y="319"/>
                  <a:pt x="35" y="289"/>
                </a:cubicBezTo>
                <a:cubicBezTo>
                  <a:pt x="38" y="266"/>
                  <a:pt x="27" y="202"/>
                  <a:pt x="71" y="197"/>
                </a:cubicBezTo>
                <a:cubicBezTo>
                  <a:pt x="81" y="196"/>
                  <a:pt x="154" y="201"/>
                  <a:pt x="154" y="225"/>
                </a:cubicBezTo>
                <a:close/>
              </a:path>
            </a:pathLst>
          </a:custGeom>
          <a:solidFill>
            <a:srgbClr val="0000CC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pt-BR" sz="1600" b="1" i="1" dirty="0">
                <a:solidFill>
                  <a:schemeClr val="bg1"/>
                </a:solidFill>
                <a:latin typeface="Arial" charset="0"/>
              </a:rPr>
              <a:t>Resultados</a:t>
            </a:r>
          </a:p>
          <a:p>
            <a:pPr algn="ctr"/>
            <a:endParaRPr lang="pt-BR" sz="1600" dirty="0"/>
          </a:p>
        </p:txBody>
      </p:sp>
      <p:sp>
        <p:nvSpPr>
          <p:cNvPr id="7" name="Freeform 39">
            <a:extLst>
              <a:ext uri="{FF2B5EF4-FFF2-40B4-BE49-F238E27FC236}">
                <a16:creationId xmlns:a16="http://schemas.microsoft.com/office/drawing/2014/main" id="{75CFFA37-51C8-667C-032E-A803F4E75A94}"/>
              </a:ext>
            </a:extLst>
          </p:cNvPr>
          <p:cNvSpPr>
            <a:spLocks/>
          </p:cNvSpPr>
          <p:nvPr/>
        </p:nvSpPr>
        <p:spPr bwMode="auto">
          <a:xfrm>
            <a:off x="6596792" y="2495724"/>
            <a:ext cx="1729657" cy="1513785"/>
          </a:xfrm>
          <a:custGeom>
            <a:avLst/>
            <a:gdLst>
              <a:gd name="T0" fmla="*/ 295600567 w 715"/>
              <a:gd name="T1" fmla="*/ 262911060 h 865"/>
              <a:gd name="T2" fmla="*/ 330151021 w 715"/>
              <a:gd name="T3" fmla="*/ 176442229 h 865"/>
              <a:gd name="T4" fmla="*/ 435722708 w 715"/>
              <a:gd name="T5" fmla="*/ 16359381 h 865"/>
              <a:gd name="T6" fmla="*/ 487548389 w 715"/>
              <a:gd name="T7" fmla="*/ 26875047 h 865"/>
              <a:gd name="T8" fmla="*/ 524019082 w 715"/>
              <a:gd name="T9" fmla="*/ 70109471 h 865"/>
              <a:gd name="T10" fmla="*/ 627671828 w 715"/>
              <a:gd name="T11" fmla="*/ 59592728 h 865"/>
              <a:gd name="T12" fmla="*/ 873365655 w 715"/>
              <a:gd name="T13" fmla="*/ 91142972 h 865"/>
              <a:gd name="T14" fmla="*/ 909834963 w 715"/>
              <a:gd name="T15" fmla="*/ 188127498 h 865"/>
              <a:gd name="T16" fmla="*/ 1032683176 w 715"/>
              <a:gd name="T17" fmla="*/ 176442229 h 865"/>
              <a:gd name="T18" fmla="*/ 1278376830 w 715"/>
              <a:gd name="T19" fmla="*/ 198644240 h 865"/>
              <a:gd name="T20" fmla="*/ 1312927284 w 715"/>
              <a:gd name="T21" fmla="*/ 262911060 h 865"/>
              <a:gd name="T22" fmla="*/ 1330202510 w 715"/>
              <a:gd name="T23" fmla="*/ 294460273 h 865"/>
              <a:gd name="T24" fmla="*/ 1067233629 w 715"/>
              <a:gd name="T25" fmla="*/ 358727092 h 865"/>
              <a:gd name="T26" fmla="*/ 1347477737 w 715"/>
              <a:gd name="T27" fmla="*/ 444027396 h 865"/>
              <a:gd name="T28" fmla="*/ 1330202510 w 715"/>
              <a:gd name="T29" fmla="*/ 807428596 h 865"/>
              <a:gd name="T30" fmla="*/ 1261101603 w 715"/>
              <a:gd name="T31" fmla="*/ 817945339 h 865"/>
              <a:gd name="T32" fmla="*/ 1172805230 w 715"/>
              <a:gd name="T33" fmla="*/ 807428596 h 865"/>
              <a:gd name="T34" fmla="*/ 1119059310 w 715"/>
              <a:gd name="T35" fmla="*/ 711612631 h 865"/>
              <a:gd name="T36" fmla="*/ 1015407949 w 715"/>
              <a:gd name="T37" fmla="*/ 678894958 h 865"/>
              <a:gd name="T38" fmla="*/ 873365655 w 715"/>
              <a:gd name="T39" fmla="*/ 1010746877 h 865"/>
              <a:gd name="T40" fmla="*/ 558569535 w 715"/>
              <a:gd name="T41" fmla="*/ 861179754 h 865"/>
              <a:gd name="T42" fmla="*/ 504825001 w 715"/>
              <a:gd name="T43" fmla="*/ 892728900 h 865"/>
              <a:gd name="T44" fmla="*/ 381976788 w 715"/>
              <a:gd name="T45" fmla="*/ 988545946 h 865"/>
              <a:gd name="T46" fmla="*/ 418447481 w 715"/>
              <a:gd name="T47" fmla="*/ 722129373 h 865"/>
              <a:gd name="T48" fmla="*/ 207304194 w 715"/>
              <a:gd name="T49" fmla="*/ 732646116 h 865"/>
              <a:gd name="T50" fmla="*/ 67182075 w 715"/>
              <a:gd name="T51" fmla="*/ 722129373 h 865"/>
              <a:gd name="T52" fmla="*/ 190028967 w 715"/>
              <a:gd name="T53" fmla="*/ 572562250 h 865"/>
              <a:gd name="T54" fmla="*/ 224579421 w 715"/>
              <a:gd name="T55" fmla="*/ 550360104 h 865"/>
              <a:gd name="T56" fmla="*/ 136283004 w 715"/>
              <a:gd name="T57" fmla="*/ 433510654 h 865"/>
              <a:gd name="T58" fmla="*/ 67182075 w 715"/>
              <a:gd name="T59" fmla="*/ 337694689 h 865"/>
              <a:gd name="T60" fmla="*/ 136283004 w 715"/>
              <a:gd name="T61" fmla="*/ 230193387 h 865"/>
              <a:gd name="T62" fmla="*/ 295600567 w 715"/>
              <a:gd name="T63" fmla="*/ 262911060 h 86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15"/>
              <a:gd name="T97" fmla="*/ 0 h 865"/>
              <a:gd name="T98" fmla="*/ 715 w 715"/>
              <a:gd name="T99" fmla="*/ 865 h 86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15" h="865">
                <a:moveTo>
                  <a:pt x="154" y="225"/>
                </a:moveTo>
                <a:cubicBezTo>
                  <a:pt x="160" y="200"/>
                  <a:pt x="168" y="176"/>
                  <a:pt x="172" y="151"/>
                </a:cubicBezTo>
                <a:cubicBezTo>
                  <a:pt x="197" y="9"/>
                  <a:pt x="147" y="34"/>
                  <a:pt x="227" y="14"/>
                </a:cubicBezTo>
                <a:cubicBezTo>
                  <a:pt x="236" y="17"/>
                  <a:pt x="247" y="16"/>
                  <a:pt x="254" y="23"/>
                </a:cubicBezTo>
                <a:cubicBezTo>
                  <a:pt x="264" y="33"/>
                  <a:pt x="260" y="55"/>
                  <a:pt x="273" y="60"/>
                </a:cubicBezTo>
                <a:cubicBezTo>
                  <a:pt x="290" y="67"/>
                  <a:pt x="309" y="54"/>
                  <a:pt x="327" y="51"/>
                </a:cubicBezTo>
                <a:cubicBezTo>
                  <a:pt x="381" y="0"/>
                  <a:pt x="426" y="21"/>
                  <a:pt x="455" y="78"/>
                </a:cubicBezTo>
                <a:cubicBezTo>
                  <a:pt x="461" y="106"/>
                  <a:pt x="453" y="142"/>
                  <a:pt x="474" y="161"/>
                </a:cubicBezTo>
                <a:cubicBezTo>
                  <a:pt x="490" y="175"/>
                  <a:pt x="516" y="151"/>
                  <a:pt x="538" y="151"/>
                </a:cubicBezTo>
                <a:cubicBezTo>
                  <a:pt x="581" y="151"/>
                  <a:pt x="623" y="165"/>
                  <a:pt x="666" y="170"/>
                </a:cubicBezTo>
                <a:cubicBezTo>
                  <a:pt x="672" y="188"/>
                  <a:pt x="678" y="207"/>
                  <a:pt x="684" y="225"/>
                </a:cubicBezTo>
                <a:cubicBezTo>
                  <a:pt x="687" y="234"/>
                  <a:pt x="693" y="252"/>
                  <a:pt x="693" y="252"/>
                </a:cubicBezTo>
                <a:cubicBezTo>
                  <a:pt x="659" y="303"/>
                  <a:pt x="615" y="300"/>
                  <a:pt x="556" y="307"/>
                </a:cubicBezTo>
                <a:cubicBezTo>
                  <a:pt x="573" y="395"/>
                  <a:pt x="611" y="372"/>
                  <a:pt x="702" y="380"/>
                </a:cubicBezTo>
                <a:cubicBezTo>
                  <a:pt x="715" y="448"/>
                  <a:pt x="706" y="639"/>
                  <a:pt x="693" y="691"/>
                </a:cubicBezTo>
                <a:cubicBezTo>
                  <a:pt x="690" y="703"/>
                  <a:pt x="669" y="697"/>
                  <a:pt x="657" y="700"/>
                </a:cubicBezTo>
                <a:cubicBezTo>
                  <a:pt x="642" y="697"/>
                  <a:pt x="623" y="701"/>
                  <a:pt x="611" y="691"/>
                </a:cubicBezTo>
                <a:cubicBezTo>
                  <a:pt x="508" y="603"/>
                  <a:pt x="658" y="684"/>
                  <a:pt x="583" y="609"/>
                </a:cubicBezTo>
                <a:cubicBezTo>
                  <a:pt x="569" y="595"/>
                  <a:pt x="547" y="590"/>
                  <a:pt x="529" y="581"/>
                </a:cubicBezTo>
                <a:cubicBezTo>
                  <a:pt x="469" y="669"/>
                  <a:pt x="503" y="772"/>
                  <a:pt x="455" y="865"/>
                </a:cubicBezTo>
                <a:cubicBezTo>
                  <a:pt x="396" y="828"/>
                  <a:pt x="353" y="768"/>
                  <a:pt x="291" y="737"/>
                </a:cubicBezTo>
                <a:cubicBezTo>
                  <a:pt x="279" y="731"/>
                  <a:pt x="271" y="754"/>
                  <a:pt x="263" y="764"/>
                </a:cubicBezTo>
                <a:cubicBezTo>
                  <a:pt x="186" y="862"/>
                  <a:pt x="263" y="785"/>
                  <a:pt x="199" y="846"/>
                </a:cubicBezTo>
                <a:cubicBezTo>
                  <a:pt x="216" y="769"/>
                  <a:pt x="231" y="696"/>
                  <a:pt x="218" y="618"/>
                </a:cubicBezTo>
                <a:cubicBezTo>
                  <a:pt x="181" y="621"/>
                  <a:pt x="145" y="627"/>
                  <a:pt x="108" y="627"/>
                </a:cubicBezTo>
                <a:cubicBezTo>
                  <a:pt x="83" y="627"/>
                  <a:pt x="44" y="641"/>
                  <a:pt x="35" y="618"/>
                </a:cubicBezTo>
                <a:cubicBezTo>
                  <a:pt x="0" y="527"/>
                  <a:pt x="52" y="513"/>
                  <a:pt x="99" y="490"/>
                </a:cubicBezTo>
                <a:cubicBezTo>
                  <a:pt x="105" y="484"/>
                  <a:pt x="115" y="480"/>
                  <a:pt x="117" y="471"/>
                </a:cubicBezTo>
                <a:cubicBezTo>
                  <a:pt x="121" y="450"/>
                  <a:pt x="84" y="390"/>
                  <a:pt x="71" y="371"/>
                </a:cubicBezTo>
                <a:cubicBezTo>
                  <a:pt x="61" y="341"/>
                  <a:pt x="45" y="319"/>
                  <a:pt x="35" y="289"/>
                </a:cubicBezTo>
                <a:cubicBezTo>
                  <a:pt x="38" y="266"/>
                  <a:pt x="27" y="202"/>
                  <a:pt x="71" y="197"/>
                </a:cubicBezTo>
                <a:cubicBezTo>
                  <a:pt x="81" y="196"/>
                  <a:pt x="154" y="201"/>
                  <a:pt x="154" y="225"/>
                </a:cubicBezTo>
                <a:close/>
              </a:path>
            </a:pathLst>
          </a:custGeom>
          <a:solidFill>
            <a:srgbClr val="0000CC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pt-BR" sz="1600" b="1" i="1" dirty="0">
                <a:solidFill>
                  <a:schemeClr val="bg1"/>
                </a:solidFill>
                <a:latin typeface="Arial" charset="0"/>
              </a:rPr>
              <a:t>Resultados</a:t>
            </a:r>
          </a:p>
          <a:p>
            <a:pPr algn="ctr"/>
            <a:endParaRPr lang="pt-BR" sz="1600" dirty="0"/>
          </a:p>
        </p:txBody>
      </p:sp>
      <p:sp>
        <p:nvSpPr>
          <p:cNvPr id="8" name="Freeform 39">
            <a:extLst>
              <a:ext uri="{FF2B5EF4-FFF2-40B4-BE49-F238E27FC236}">
                <a16:creationId xmlns:a16="http://schemas.microsoft.com/office/drawing/2014/main" id="{906D762A-4F95-A6F9-C164-DD8DE61C7EAE}"/>
              </a:ext>
            </a:extLst>
          </p:cNvPr>
          <p:cNvSpPr>
            <a:spLocks/>
          </p:cNvSpPr>
          <p:nvPr/>
        </p:nvSpPr>
        <p:spPr bwMode="auto">
          <a:xfrm>
            <a:off x="7664849" y="2132927"/>
            <a:ext cx="1440490" cy="1513785"/>
          </a:xfrm>
          <a:custGeom>
            <a:avLst/>
            <a:gdLst>
              <a:gd name="T0" fmla="*/ 295600567 w 715"/>
              <a:gd name="T1" fmla="*/ 262911060 h 865"/>
              <a:gd name="T2" fmla="*/ 330151021 w 715"/>
              <a:gd name="T3" fmla="*/ 176442229 h 865"/>
              <a:gd name="T4" fmla="*/ 435722708 w 715"/>
              <a:gd name="T5" fmla="*/ 16359381 h 865"/>
              <a:gd name="T6" fmla="*/ 487548389 w 715"/>
              <a:gd name="T7" fmla="*/ 26875047 h 865"/>
              <a:gd name="T8" fmla="*/ 524019082 w 715"/>
              <a:gd name="T9" fmla="*/ 70109471 h 865"/>
              <a:gd name="T10" fmla="*/ 627671828 w 715"/>
              <a:gd name="T11" fmla="*/ 59592728 h 865"/>
              <a:gd name="T12" fmla="*/ 873365655 w 715"/>
              <a:gd name="T13" fmla="*/ 91142972 h 865"/>
              <a:gd name="T14" fmla="*/ 909834963 w 715"/>
              <a:gd name="T15" fmla="*/ 188127498 h 865"/>
              <a:gd name="T16" fmla="*/ 1032683176 w 715"/>
              <a:gd name="T17" fmla="*/ 176442229 h 865"/>
              <a:gd name="T18" fmla="*/ 1278376830 w 715"/>
              <a:gd name="T19" fmla="*/ 198644240 h 865"/>
              <a:gd name="T20" fmla="*/ 1312927284 w 715"/>
              <a:gd name="T21" fmla="*/ 262911060 h 865"/>
              <a:gd name="T22" fmla="*/ 1330202510 w 715"/>
              <a:gd name="T23" fmla="*/ 294460273 h 865"/>
              <a:gd name="T24" fmla="*/ 1067233629 w 715"/>
              <a:gd name="T25" fmla="*/ 358727092 h 865"/>
              <a:gd name="T26" fmla="*/ 1347477737 w 715"/>
              <a:gd name="T27" fmla="*/ 444027396 h 865"/>
              <a:gd name="T28" fmla="*/ 1330202510 w 715"/>
              <a:gd name="T29" fmla="*/ 807428596 h 865"/>
              <a:gd name="T30" fmla="*/ 1261101603 w 715"/>
              <a:gd name="T31" fmla="*/ 817945339 h 865"/>
              <a:gd name="T32" fmla="*/ 1172805230 w 715"/>
              <a:gd name="T33" fmla="*/ 807428596 h 865"/>
              <a:gd name="T34" fmla="*/ 1119059310 w 715"/>
              <a:gd name="T35" fmla="*/ 711612631 h 865"/>
              <a:gd name="T36" fmla="*/ 1015407949 w 715"/>
              <a:gd name="T37" fmla="*/ 678894958 h 865"/>
              <a:gd name="T38" fmla="*/ 873365655 w 715"/>
              <a:gd name="T39" fmla="*/ 1010746877 h 865"/>
              <a:gd name="T40" fmla="*/ 558569535 w 715"/>
              <a:gd name="T41" fmla="*/ 861179754 h 865"/>
              <a:gd name="T42" fmla="*/ 504825001 w 715"/>
              <a:gd name="T43" fmla="*/ 892728900 h 865"/>
              <a:gd name="T44" fmla="*/ 381976788 w 715"/>
              <a:gd name="T45" fmla="*/ 988545946 h 865"/>
              <a:gd name="T46" fmla="*/ 418447481 w 715"/>
              <a:gd name="T47" fmla="*/ 722129373 h 865"/>
              <a:gd name="T48" fmla="*/ 207304194 w 715"/>
              <a:gd name="T49" fmla="*/ 732646116 h 865"/>
              <a:gd name="T50" fmla="*/ 67182075 w 715"/>
              <a:gd name="T51" fmla="*/ 722129373 h 865"/>
              <a:gd name="T52" fmla="*/ 190028967 w 715"/>
              <a:gd name="T53" fmla="*/ 572562250 h 865"/>
              <a:gd name="T54" fmla="*/ 224579421 w 715"/>
              <a:gd name="T55" fmla="*/ 550360104 h 865"/>
              <a:gd name="T56" fmla="*/ 136283004 w 715"/>
              <a:gd name="T57" fmla="*/ 433510654 h 865"/>
              <a:gd name="T58" fmla="*/ 67182075 w 715"/>
              <a:gd name="T59" fmla="*/ 337694689 h 865"/>
              <a:gd name="T60" fmla="*/ 136283004 w 715"/>
              <a:gd name="T61" fmla="*/ 230193387 h 865"/>
              <a:gd name="T62" fmla="*/ 295600567 w 715"/>
              <a:gd name="T63" fmla="*/ 262911060 h 86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15"/>
              <a:gd name="T97" fmla="*/ 0 h 865"/>
              <a:gd name="T98" fmla="*/ 715 w 715"/>
              <a:gd name="T99" fmla="*/ 865 h 86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15" h="865">
                <a:moveTo>
                  <a:pt x="154" y="225"/>
                </a:moveTo>
                <a:cubicBezTo>
                  <a:pt x="160" y="200"/>
                  <a:pt x="168" y="176"/>
                  <a:pt x="172" y="151"/>
                </a:cubicBezTo>
                <a:cubicBezTo>
                  <a:pt x="197" y="9"/>
                  <a:pt x="147" y="34"/>
                  <a:pt x="227" y="14"/>
                </a:cubicBezTo>
                <a:cubicBezTo>
                  <a:pt x="236" y="17"/>
                  <a:pt x="247" y="16"/>
                  <a:pt x="254" y="23"/>
                </a:cubicBezTo>
                <a:cubicBezTo>
                  <a:pt x="264" y="33"/>
                  <a:pt x="260" y="55"/>
                  <a:pt x="273" y="60"/>
                </a:cubicBezTo>
                <a:cubicBezTo>
                  <a:pt x="290" y="67"/>
                  <a:pt x="309" y="54"/>
                  <a:pt x="327" y="51"/>
                </a:cubicBezTo>
                <a:cubicBezTo>
                  <a:pt x="381" y="0"/>
                  <a:pt x="426" y="21"/>
                  <a:pt x="455" y="78"/>
                </a:cubicBezTo>
                <a:cubicBezTo>
                  <a:pt x="461" y="106"/>
                  <a:pt x="453" y="142"/>
                  <a:pt x="474" y="161"/>
                </a:cubicBezTo>
                <a:cubicBezTo>
                  <a:pt x="490" y="175"/>
                  <a:pt x="516" y="151"/>
                  <a:pt x="538" y="151"/>
                </a:cubicBezTo>
                <a:cubicBezTo>
                  <a:pt x="581" y="151"/>
                  <a:pt x="623" y="165"/>
                  <a:pt x="666" y="170"/>
                </a:cubicBezTo>
                <a:cubicBezTo>
                  <a:pt x="672" y="188"/>
                  <a:pt x="678" y="207"/>
                  <a:pt x="684" y="225"/>
                </a:cubicBezTo>
                <a:cubicBezTo>
                  <a:pt x="687" y="234"/>
                  <a:pt x="693" y="252"/>
                  <a:pt x="693" y="252"/>
                </a:cubicBezTo>
                <a:cubicBezTo>
                  <a:pt x="659" y="303"/>
                  <a:pt x="615" y="300"/>
                  <a:pt x="556" y="307"/>
                </a:cubicBezTo>
                <a:cubicBezTo>
                  <a:pt x="573" y="395"/>
                  <a:pt x="611" y="372"/>
                  <a:pt x="702" y="380"/>
                </a:cubicBezTo>
                <a:cubicBezTo>
                  <a:pt x="715" y="448"/>
                  <a:pt x="706" y="639"/>
                  <a:pt x="693" y="691"/>
                </a:cubicBezTo>
                <a:cubicBezTo>
                  <a:pt x="690" y="703"/>
                  <a:pt x="669" y="697"/>
                  <a:pt x="657" y="700"/>
                </a:cubicBezTo>
                <a:cubicBezTo>
                  <a:pt x="642" y="697"/>
                  <a:pt x="623" y="701"/>
                  <a:pt x="611" y="691"/>
                </a:cubicBezTo>
                <a:cubicBezTo>
                  <a:pt x="508" y="603"/>
                  <a:pt x="658" y="684"/>
                  <a:pt x="583" y="609"/>
                </a:cubicBezTo>
                <a:cubicBezTo>
                  <a:pt x="569" y="595"/>
                  <a:pt x="547" y="590"/>
                  <a:pt x="529" y="581"/>
                </a:cubicBezTo>
                <a:cubicBezTo>
                  <a:pt x="469" y="669"/>
                  <a:pt x="503" y="772"/>
                  <a:pt x="455" y="865"/>
                </a:cubicBezTo>
                <a:cubicBezTo>
                  <a:pt x="396" y="828"/>
                  <a:pt x="353" y="768"/>
                  <a:pt x="291" y="737"/>
                </a:cubicBezTo>
                <a:cubicBezTo>
                  <a:pt x="279" y="731"/>
                  <a:pt x="271" y="754"/>
                  <a:pt x="263" y="764"/>
                </a:cubicBezTo>
                <a:cubicBezTo>
                  <a:pt x="186" y="862"/>
                  <a:pt x="263" y="785"/>
                  <a:pt x="199" y="846"/>
                </a:cubicBezTo>
                <a:cubicBezTo>
                  <a:pt x="216" y="769"/>
                  <a:pt x="231" y="696"/>
                  <a:pt x="218" y="618"/>
                </a:cubicBezTo>
                <a:cubicBezTo>
                  <a:pt x="181" y="621"/>
                  <a:pt x="145" y="627"/>
                  <a:pt x="108" y="627"/>
                </a:cubicBezTo>
                <a:cubicBezTo>
                  <a:pt x="83" y="627"/>
                  <a:pt x="44" y="641"/>
                  <a:pt x="35" y="618"/>
                </a:cubicBezTo>
                <a:cubicBezTo>
                  <a:pt x="0" y="527"/>
                  <a:pt x="52" y="513"/>
                  <a:pt x="99" y="490"/>
                </a:cubicBezTo>
                <a:cubicBezTo>
                  <a:pt x="105" y="484"/>
                  <a:pt x="115" y="480"/>
                  <a:pt x="117" y="471"/>
                </a:cubicBezTo>
                <a:cubicBezTo>
                  <a:pt x="121" y="450"/>
                  <a:pt x="84" y="390"/>
                  <a:pt x="71" y="371"/>
                </a:cubicBezTo>
                <a:cubicBezTo>
                  <a:pt x="61" y="341"/>
                  <a:pt x="45" y="319"/>
                  <a:pt x="35" y="289"/>
                </a:cubicBezTo>
                <a:cubicBezTo>
                  <a:pt x="38" y="266"/>
                  <a:pt x="27" y="202"/>
                  <a:pt x="71" y="197"/>
                </a:cubicBezTo>
                <a:cubicBezTo>
                  <a:pt x="81" y="196"/>
                  <a:pt x="154" y="201"/>
                  <a:pt x="154" y="225"/>
                </a:cubicBezTo>
                <a:close/>
              </a:path>
            </a:pathLst>
          </a:custGeom>
          <a:solidFill>
            <a:srgbClr val="0000CC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pt-BR" sz="1600" b="1" i="1" dirty="0">
                <a:solidFill>
                  <a:schemeClr val="bg1"/>
                </a:solidFill>
                <a:latin typeface="Arial" charset="0"/>
              </a:rPr>
              <a:t>Resultados</a:t>
            </a:r>
          </a:p>
          <a:p>
            <a:pPr algn="ctr"/>
            <a:endParaRPr lang="pt-BR" sz="1600" dirty="0"/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id="{043794E0-94FE-5622-15B9-628FBF5036FD}"/>
              </a:ext>
            </a:extLst>
          </p:cNvPr>
          <p:cNvSpPr>
            <a:spLocks/>
          </p:cNvSpPr>
          <p:nvPr/>
        </p:nvSpPr>
        <p:spPr bwMode="auto">
          <a:xfrm>
            <a:off x="6050933" y="2963935"/>
            <a:ext cx="1729657" cy="1513785"/>
          </a:xfrm>
          <a:custGeom>
            <a:avLst/>
            <a:gdLst>
              <a:gd name="T0" fmla="*/ 295600567 w 715"/>
              <a:gd name="T1" fmla="*/ 262911060 h 865"/>
              <a:gd name="T2" fmla="*/ 330151021 w 715"/>
              <a:gd name="T3" fmla="*/ 176442229 h 865"/>
              <a:gd name="T4" fmla="*/ 435722708 w 715"/>
              <a:gd name="T5" fmla="*/ 16359381 h 865"/>
              <a:gd name="T6" fmla="*/ 487548389 w 715"/>
              <a:gd name="T7" fmla="*/ 26875047 h 865"/>
              <a:gd name="T8" fmla="*/ 524019082 w 715"/>
              <a:gd name="T9" fmla="*/ 70109471 h 865"/>
              <a:gd name="T10" fmla="*/ 627671828 w 715"/>
              <a:gd name="T11" fmla="*/ 59592728 h 865"/>
              <a:gd name="T12" fmla="*/ 873365655 w 715"/>
              <a:gd name="T13" fmla="*/ 91142972 h 865"/>
              <a:gd name="T14" fmla="*/ 909834963 w 715"/>
              <a:gd name="T15" fmla="*/ 188127498 h 865"/>
              <a:gd name="T16" fmla="*/ 1032683176 w 715"/>
              <a:gd name="T17" fmla="*/ 176442229 h 865"/>
              <a:gd name="T18" fmla="*/ 1278376830 w 715"/>
              <a:gd name="T19" fmla="*/ 198644240 h 865"/>
              <a:gd name="T20" fmla="*/ 1312927284 w 715"/>
              <a:gd name="T21" fmla="*/ 262911060 h 865"/>
              <a:gd name="T22" fmla="*/ 1330202510 w 715"/>
              <a:gd name="T23" fmla="*/ 294460273 h 865"/>
              <a:gd name="T24" fmla="*/ 1067233629 w 715"/>
              <a:gd name="T25" fmla="*/ 358727092 h 865"/>
              <a:gd name="T26" fmla="*/ 1347477737 w 715"/>
              <a:gd name="T27" fmla="*/ 444027396 h 865"/>
              <a:gd name="T28" fmla="*/ 1330202510 w 715"/>
              <a:gd name="T29" fmla="*/ 807428596 h 865"/>
              <a:gd name="T30" fmla="*/ 1261101603 w 715"/>
              <a:gd name="T31" fmla="*/ 817945339 h 865"/>
              <a:gd name="T32" fmla="*/ 1172805230 w 715"/>
              <a:gd name="T33" fmla="*/ 807428596 h 865"/>
              <a:gd name="T34" fmla="*/ 1119059310 w 715"/>
              <a:gd name="T35" fmla="*/ 711612631 h 865"/>
              <a:gd name="T36" fmla="*/ 1015407949 w 715"/>
              <a:gd name="T37" fmla="*/ 678894958 h 865"/>
              <a:gd name="T38" fmla="*/ 873365655 w 715"/>
              <a:gd name="T39" fmla="*/ 1010746877 h 865"/>
              <a:gd name="T40" fmla="*/ 558569535 w 715"/>
              <a:gd name="T41" fmla="*/ 861179754 h 865"/>
              <a:gd name="T42" fmla="*/ 504825001 w 715"/>
              <a:gd name="T43" fmla="*/ 892728900 h 865"/>
              <a:gd name="T44" fmla="*/ 381976788 w 715"/>
              <a:gd name="T45" fmla="*/ 988545946 h 865"/>
              <a:gd name="T46" fmla="*/ 418447481 w 715"/>
              <a:gd name="T47" fmla="*/ 722129373 h 865"/>
              <a:gd name="T48" fmla="*/ 207304194 w 715"/>
              <a:gd name="T49" fmla="*/ 732646116 h 865"/>
              <a:gd name="T50" fmla="*/ 67182075 w 715"/>
              <a:gd name="T51" fmla="*/ 722129373 h 865"/>
              <a:gd name="T52" fmla="*/ 190028967 w 715"/>
              <a:gd name="T53" fmla="*/ 572562250 h 865"/>
              <a:gd name="T54" fmla="*/ 224579421 w 715"/>
              <a:gd name="T55" fmla="*/ 550360104 h 865"/>
              <a:gd name="T56" fmla="*/ 136283004 w 715"/>
              <a:gd name="T57" fmla="*/ 433510654 h 865"/>
              <a:gd name="T58" fmla="*/ 67182075 w 715"/>
              <a:gd name="T59" fmla="*/ 337694689 h 865"/>
              <a:gd name="T60" fmla="*/ 136283004 w 715"/>
              <a:gd name="T61" fmla="*/ 230193387 h 865"/>
              <a:gd name="T62" fmla="*/ 295600567 w 715"/>
              <a:gd name="T63" fmla="*/ 262911060 h 86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715"/>
              <a:gd name="T97" fmla="*/ 0 h 865"/>
              <a:gd name="T98" fmla="*/ 715 w 715"/>
              <a:gd name="T99" fmla="*/ 865 h 86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715" h="865">
                <a:moveTo>
                  <a:pt x="154" y="225"/>
                </a:moveTo>
                <a:cubicBezTo>
                  <a:pt x="160" y="200"/>
                  <a:pt x="168" y="176"/>
                  <a:pt x="172" y="151"/>
                </a:cubicBezTo>
                <a:cubicBezTo>
                  <a:pt x="197" y="9"/>
                  <a:pt x="147" y="34"/>
                  <a:pt x="227" y="14"/>
                </a:cubicBezTo>
                <a:cubicBezTo>
                  <a:pt x="236" y="17"/>
                  <a:pt x="247" y="16"/>
                  <a:pt x="254" y="23"/>
                </a:cubicBezTo>
                <a:cubicBezTo>
                  <a:pt x="264" y="33"/>
                  <a:pt x="260" y="55"/>
                  <a:pt x="273" y="60"/>
                </a:cubicBezTo>
                <a:cubicBezTo>
                  <a:pt x="290" y="67"/>
                  <a:pt x="309" y="54"/>
                  <a:pt x="327" y="51"/>
                </a:cubicBezTo>
                <a:cubicBezTo>
                  <a:pt x="381" y="0"/>
                  <a:pt x="426" y="21"/>
                  <a:pt x="455" y="78"/>
                </a:cubicBezTo>
                <a:cubicBezTo>
                  <a:pt x="461" y="106"/>
                  <a:pt x="453" y="142"/>
                  <a:pt x="474" y="161"/>
                </a:cubicBezTo>
                <a:cubicBezTo>
                  <a:pt x="490" y="175"/>
                  <a:pt x="516" y="151"/>
                  <a:pt x="538" y="151"/>
                </a:cubicBezTo>
                <a:cubicBezTo>
                  <a:pt x="581" y="151"/>
                  <a:pt x="623" y="165"/>
                  <a:pt x="666" y="170"/>
                </a:cubicBezTo>
                <a:cubicBezTo>
                  <a:pt x="672" y="188"/>
                  <a:pt x="678" y="207"/>
                  <a:pt x="684" y="225"/>
                </a:cubicBezTo>
                <a:cubicBezTo>
                  <a:pt x="687" y="234"/>
                  <a:pt x="693" y="252"/>
                  <a:pt x="693" y="252"/>
                </a:cubicBezTo>
                <a:cubicBezTo>
                  <a:pt x="659" y="303"/>
                  <a:pt x="615" y="300"/>
                  <a:pt x="556" y="307"/>
                </a:cubicBezTo>
                <a:cubicBezTo>
                  <a:pt x="573" y="395"/>
                  <a:pt x="611" y="372"/>
                  <a:pt x="702" y="380"/>
                </a:cubicBezTo>
                <a:cubicBezTo>
                  <a:pt x="715" y="448"/>
                  <a:pt x="706" y="639"/>
                  <a:pt x="693" y="691"/>
                </a:cubicBezTo>
                <a:cubicBezTo>
                  <a:pt x="690" y="703"/>
                  <a:pt x="669" y="697"/>
                  <a:pt x="657" y="700"/>
                </a:cubicBezTo>
                <a:cubicBezTo>
                  <a:pt x="642" y="697"/>
                  <a:pt x="623" y="701"/>
                  <a:pt x="611" y="691"/>
                </a:cubicBezTo>
                <a:cubicBezTo>
                  <a:pt x="508" y="603"/>
                  <a:pt x="658" y="684"/>
                  <a:pt x="583" y="609"/>
                </a:cubicBezTo>
                <a:cubicBezTo>
                  <a:pt x="569" y="595"/>
                  <a:pt x="547" y="590"/>
                  <a:pt x="529" y="581"/>
                </a:cubicBezTo>
                <a:cubicBezTo>
                  <a:pt x="469" y="669"/>
                  <a:pt x="503" y="772"/>
                  <a:pt x="455" y="865"/>
                </a:cubicBezTo>
                <a:cubicBezTo>
                  <a:pt x="396" y="828"/>
                  <a:pt x="353" y="768"/>
                  <a:pt x="291" y="737"/>
                </a:cubicBezTo>
                <a:cubicBezTo>
                  <a:pt x="279" y="731"/>
                  <a:pt x="271" y="754"/>
                  <a:pt x="263" y="764"/>
                </a:cubicBezTo>
                <a:cubicBezTo>
                  <a:pt x="186" y="862"/>
                  <a:pt x="263" y="785"/>
                  <a:pt x="199" y="846"/>
                </a:cubicBezTo>
                <a:cubicBezTo>
                  <a:pt x="216" y="769"/>
                  <a:pt x="231" y="696"/>
                  <a:pt x="218" y="618"/>
                </a:cubicBezTo>
                <a:cubicBezTo>
                  <a:pt x="181" y="621"/>
                  <a:pt x="145" y="627"/>
                  <a:pt x="108" y="627"/>
                </a:cubicBezTo>
                <a:cubicBezTo>
                  <a:pt x="83" y="627"/>
                  <a:pt x="44" y="641"/>
                  <a:pt x="35" y="618"/>
                </a:cubicBezTo>
                <a:cubicBezTo>
                  <a:pt x="0" y="527"/>
                  <a:pt x="52" y="513"/>
                  <a:pt x="99" y="490"/>
                </a:cubicBezTo>
                <a:cubicBezTo>
                  <a:pt x="105" y="484"/>
                  <a:pt x="115" y="480"/>
                  <a:pt x="117" y="471"/>
                </a:cubicBezTo>
                <a:cubicBezTo>
                  <a:pt x="121" y="450"/>
                  <a:pt x="84" y="390"/>
                  <a:pt x="71" y="371"/>
                </a:cubicBezTo>
                <a:cubicBezTo>
                  <a:pt x="61" y="341"/>
                  <a:pt x="45" y="319"/>
                  <a:pt x="35" y="289"/>
                </a:cubicBezTo>
                <a:cubicBezTo>
                  <a:pt x="38" y="266"/>
                  <a:pt x="27" y="202"/>
                  <a:pt x="71" y="197"/>
                </a:cubicBezTo>
                <a:cubicBezTo>
                  <a:pt x="81" y="196"/>
                  <a:pt x="154" y="201"/>
                  <a:pt x="154" y="225"/>
                </a:cubicBezTo>
                <a:close/>
              </a:path>
            </a:pathLst>
          </a:custGeom>
          <a:solidFill>
            <a:srgbClr val="0000CC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endParaRPr lang="pt-BR" sz="16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pt-BR" sz="1600" b="1" i="1" dirty="0">
                <a:solidFill>
                  <a:schemeClr val="bg1"/>
                </a:solidFill>
                <a:latin typeface="Arial" charset="0"/>
              </a:rPr>
              <a:t>Resultados</a:t>
            </a:r>
          </a:p>
          <a:p>
            <a:pPr algn="ctr"/>
            <a:endParaRPr lang="pt-BR" sz="1600" dirty="0"/>
          </a:p>
        </p:txBody>
      </p:sp>
      <p:pic>
        <p:nvPicPr>
          <p:cNvPr id="12" name="Imagem 11" descr="Diagrama&#10;&#10;O conteúdo gerado por IA pode estar incorreto.">
            <a:extLst>
              <a:ext uri="{FF2B5EF4-FFF2-40B4-BE49-F238E27FC236}">
                <a16:creationId xmlns:a16="http://schemas.microsoft.com/office/drawing/2014/main" id="{D9E61A11-2EFF-8E83-1ECB-DCCAF47B8C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005" y="6140058"/>
            <a:ext cx="2916777" cy="2916777"/>
          </a:xfrm>
          <a:prstGeom prst="rect">
            <a:avLst/>
          </a:prstGeom>
        </p:spPr>
      </p:pic>
      <p:pic>
        <p:nvPicPr>
          <p:cNvPr id="15" name="Slide 8">
            <a:hlinkClick r:id="" action="ppaction://media"/>
            <a:extLst>
              <a:ext uri="{FF2B5EF4-FFF2-40B4-BE49-F238E27FC236}">
                <a16:creationId xmlns:a16="http://schemas.microsoft.com/office/drawing/2014/main" id="{33A8D753-507D-BF3B-2F94-9CC552315E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46294" y="4529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40858"/>
      </p:ext>
    </p:extLst>
  </p:cSld>
  <p:clrMapOvr>
    <a:masterClrMapping/>
  </p:clrMapOvr>
  <p:transition advTm="6339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1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aixaDeTexto 15">
            <a:extLst>
              <a:ext uri="{FF2B5EF4-FFF2-40B4-BE49-F238E27FC236}">
                <a16:creationId xmlns:a16="http://schemas.microsoft.com/office/drawing/2014/main" id="{47585DB4-2AF9-4485-A99C-C95E6F53FCC5}"/>
              </a:ext>
            </a:extLst>
          </p:cNvPr>
          <p:cNvSpPr txBox="1"/>
          <p:nvPr/>
        </p:nvSpPr>
        <p:spPr>
          <a:xfrm>
            <a:off x="-235596" y="14898652"/>
            <a:ext cx="8265404" cy="347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59" i="1" dirty="0">
                <a:latin typeface="Arial" panose="020B0604020202020204" pitchFamily="34" charset="0"/>
                <a:cs typeface="Arial" panose="020B0604020202020204" pitchFamily="34" charset="0"/>
              </a:rPr>
              <a:t>Nossos agradecimentos e cumprimentos à equipe do SEMAE </a:t>
            </a:r>
            <a:r>
              <a:rPr lang="pt-BR" sz="1659" i="1" dirty="0" err="1">
                <a:latin typeface="Arial" panose="020B0604020202020204" pitchFamily="34" charset="0"/>
                <a:cs typeface="Arial" panose="020B0604020202020204" pitchFamily="34" charset="0"/>
              </a:rPr>
              <a:t>S.Leopoldo</a:t>
            </a:r>
            <a:r>
              <a:rPr lang="pt-BR" sz="1659" i="1" dirty="0">
                <a:latin typeface="Arial" panose="020B0604020202020204" pitchFamily="34" charset="0"/>
                <a:cs typeface="Arial" panose="020B0604020202020204" pitchFamily="34" charset="0"/>
              </a:rPr>
              <a:t> e SANASA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DD9E7594-145C-4913-BA2C-7703289BF1A1}"/>
              </a:ext>
            </a:extLst>
          </p:cNvPr>
          <p:cNvSpPr txBox="1">
            <a:spLocks/>
          </p:cNvSpPr>
          <p:nvPr/>
        </p:nvSpPr>
        <p:spPr>
          <a:xfrm>
            <a:off x="1359248" y="26997"/>
            <a:ext cx="12790133" cy="175524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Módulo II: Plano de Melhoria da Gestão</a:t>
            </a:r>
            <a:endParaRPr lang="pt-BR" sz="7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018EE115-1EA0-6020-818A-DBA216D05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9</a:t>
            </a:fld>
            <a:endParaRPr lang="pt-BR"/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122E739B-9AB6-5238-4D68-16C973EFAD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0664493"/>
              </p:ext>
            </p:extLst>
          </p:nvPr>
        </p:nvGraphicFramePr>
        <p:xfrm>
          <a:off x="495152" y="1043608"/>
          <a:ext cx="15153235" cy="7344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2D8BA155-8D85-2EE5-5FB4-43CC22D8FD13}"/>
              </a:ext>
            </a:extLst>
          </p:cNvPr>
          <p:cNvSpPr txBox="1"/>
          <p:nvPr/>
        </p:nvSpPr>
        <p:spPr>
          <a:xfrm>
            <a:off x="3704089" y="1782243"/>
            <a:ext cx="5536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 do Cenário-alvo</a:t>
            </a:r>
          </a:p>
        </p:txBody>
      </p:sp>
      <p:pic>
        <p:nvPicPr>
          <p:cNvPr id="6" name="Slide 8">
            <a:hlinkClick r:id="" action="ppaction://media"/>
            <a:extLst>
              <a:ext uri="{FF2B5EF4-FFF2-40B4-BE49-F238E27FC236}">
                <a16:creationId xmlns:a16="http://schemas.microsoft.com/office/drawing/2014/main" id="{C1031ECC-C5EA-4650-44DD-CF9F794C1A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725008" y="44757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1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20"/>
    </mc:Choice>
    <mc:Fallback xmlns="">
      <p:transition spd="slow" advTm="71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aixaDeTexto 15">
            <a:extLst>
              <a:ext uri="{FF2B5EF4-FFF2-40B4-BE49-F238E27FC236}">
                <a16:creationId xmlns:a16="http://schemas.microsoft.com/office/drawing/2014/main" id="{47585DB4-2AF9-4485-A99C-C95E6F53FCC5}"/>
              </a:ext>
            </a:extLst>
          </p:cNvPr>
          <p:cNvSpPr txBox="1"/>
          <p:nvPr/>
        </p:nvSpPr>
        <p:spPr>
          <a:xfrm>
            <a:off x="-235596" y="14898652"/>
            <a:ext cx="8265404" cy="347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59" i="1" dirty="0">
                <a:latin typeface="Arial" panose="020B0604020202020204" pitchFamily="34" charset="0"/>
                <a:cs typeface="Arial" panose="020B0604020202020204" pitchFamily="34" charset="0"/>
              </a:rPr>
              <a:t>Nossos agradecimentos e cumprimentos à equipe do SEMAE </a:t>
            </a:r>
            <a:r>
              <a:rPr lang="pt-BR" sz="1659" i="1" dirty="0" err="1">
                <a:latin typeface="Arial" panose="020B0604020202020204" pitchFamily="34" charset="0"/>
                <a:cs typeface="Arial" panose="020B0604020202020204" pitchFamily="34" charset="0"/>
              </a:rPr>
              <a:t>S.Leopoldo</a:t>
            </a:r>
            <a:r>
              <a:rPr lang="pt-BR" sz="1659" i="1" dirty="0">
                <a:latin typeface="Arial" panose="020B0604020202020204" pitchFamily="34" charset="0"/>
                <a:cs typeface="Arial" panose="020B0604020202020204" pitchFamily="34" charset="0"/>
              </a:rPr>
              <a:t> e SANASA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DD9E7594-145C-4913-BA2C-7703289BF1A1}"/>
              </a:ext>
            </a:extLst>
          </p:cNvPr>
          <p:cNvSpPr txBox="1">
            <a:spLocks/>
          </p:cNvSpPr>
          <p:nvPr/>
        </p:nvSpPr>
        <p:spPr>
          <a:xfrm>
            <a:off x="1386539" y="412680"/>
            <a:ext cx="11349973" cy="175524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Modulo III: Auditoria de certificação</a:t>
            </a:r>
            <a:endParaRPr lang="pt-BR" sz="7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018EE115-1EA0-6020-818A-DBA216D05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10</a:t>
            </a:fld>
            <a:endParaRPr lang="pt-BR"/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122E739B-9AB6-5238-4D68-16C973EFAD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517382"/>
              </p:ext>
            </p:extLst>
          </p:nvPr>
        </p:nvGraphicFramePr>
        <p:xfrm>
          <a:off x="495153" y="2167926"/>
          <a:ext cx="12457383" cy="6220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2D8BA155-8D85-2EE5-5FB4-43CC22D8FD13}"/>
              </a:ext>
            </a:extLst>
          </p:cNvPr>
          <p:cNvSpPr txBox="1"/>
          <p:nvPr/>
        </p:nvSpPr>
        <p:spPr>
          <a:xfrm>
            <a:off x="3663504" y="1475428"/>
            <a:ext cx="79692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Padrões da Jornada foram seguidos?</a:t>
            </a:r>
          </a:p>
          <a:p>
            <a:r>
              <a:rPr lang="pt-BR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Houve melhoria na pontuação da gestão? </a:t>
            </a:r>
          </a:p>
          <a:p>
            <a:endParaRPr lang="pt-BR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Espaço Reservado para Conteúdo 3" descr="Texto, Carta&#10;&#10;Descrição gerada automaticamente">
            <a:extLst>
              <a:ext uri="{FF2B5EF4-FFF2-40B4-BE49-F238E27FC236}">
                <a16:creationId xmlns:a16="http://schemas.microsoft.com/office/drawing/2014/main" id="{24C6E3E5-26C1-14E3-AFCA-6C258AAE40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261">
            <a:off x="13248211" y="3965853"/>
            <a:ext cx="3596650" cy="2239282"/>
          </a:xfrm>
          <a:prstGeom prst="rect">
            <a:avLst/>
          </a:prstGeom>
        </p:spPr>
      </p:pic>
      <p:pic>
        <p:nvPicPr>
          <p:cNvPr id="9" name="Slide 10">
            <a:hlinkClick r:id="" action="ppaction://media"/>
            <a:extLst>
              <a:ext uri="{FF2B5EF4-FFF2-40B4-BE49-F238E27FC236}">
                <a16:creationId xmlns:a16="http://schemas.microsoft.com/office/drawing/2014/main" id="{F2DF2C4C-F564-4B2F-8C72-6E9F4D8F0C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823200" y="426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2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78"/>
    </mc:Choice>
    <mc:Fallback xmlns="">
      <p:transition spd="slow" advTm="9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43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21850" y="323528"/>
            <a:ext cx="12056533" cy="743272"/>
          </a:xfrm>
        </p:spPr>
        <p:txBody>
          <a:bodyPr/>
          <a:lstStyle/>
          <a:p>
            <a:r>
              <a:rPr lang="pt-BR" dirty="0"/>
              <a:t>O CNQA agradece sua atenção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id="{E018A09C-04B9-A677-C55A-E8F99EEFBD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597" y="2162154"/>
            <a:ext cx="14545615" cy="6501344"/>
          </a:xfrm>
        </p:spPr>
        <p:txBody>
          <a:bodyPr>
            <a:normAutofit/>
          </a:bodyPr>
          <a:lstStyle/>
          <a:p>
            <a:r>
              <a:rPr lang="pt-BR" sz="4000" dirty="0">
                <a:solidFill>
                  <a:schemeClr val="bg1"/>
                </a:solidFill>
              </a:rPr>
              <a:t>Dúvidas ou Cotação com o Representante Comercial</a:t>
            </a:r>
          </a:p>
          <a:p>
            <a:pPr marL="758623" lvl="1" indent="0">
              <a:buNone/>
            </a:pPr>
            <a:r>
              <a:rPr lang="pt-BR" sz="4000" dirty="0">
                <a:solidFill>
                  <a:srgbClr val="FFFF00"/>
                </a:solidFill>
              </a:rPr>
              <a:t>Para cotação informar:</a:t>
            </a:r>
          </a:p>
          <a:p>
            <a:pPr lvl="1"/>
            <a:r>
              <a:rPr lang="pt-BR" sz="4000" dirty="0">
                <a:solidFill>
                  <a:srgbClr val="FFFF00"/>
                </a:solidFill>
              </a:rPr>
              <a:t>seu nome, email e telefone para contato; </a:t>
            </a:r>
          </a:p>
          <a:p>
            <a:pPr lvl="1"/>
            <a:r>
              <a:rPr lang="pt-BR" sz="4000" dirty="0">
                <a:solidFill>
                  <a:srgbClr val="FFFF00"/>
                </a:solidFill>
              </a:rPr>
              <a:t>nome e sítio com informações da organização alvo (empresa ou instituição completa, unidade autônoma ou de apoio);</a:t>
            </a:r>
          </a:p>
          <a:p>
            <a:pPr lvl="1"/>
            <a:r>
              <a:rPr lang="pt-BR" sz="4000" dirty="0">
                <a:solidFill>
                  <a:srgbClr val="FFFF00"/>
                </a:solidFill>
              </a:rPr>
              <a:t>qtde de colaboradores;</a:t>
            </a:r>
          </a:p>
          <a:p>
            <a:pPr lvl="1"/>
            <a:r>
              <a:rPr lang="pt-BR" sz="4000" dirty="0">
                <a:solidFill>
                  <a:srgbClr val="FFFF00"/>
                </a:solidFill>
              </a:rPr>
              <a:t>localização da sede administrativa </a:t>
            </a:r>
          </a:p>
          <a:p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2D3D4DB8-4FA4-8B5C-2B45-4E084B9D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B0EF-33BF-4E26-A7F1-7AAEDF1CC0C0}" type="slidenum">
              <a:rPr lang="pt-BR" smtClean="0"/>
              <a:t>11</a:t>
            </a:fld>
            <a:endParaRPr lang="pt-BR"/>
          </a:p>
        </p:txBody>
      </p:sp>
      <p:pic>
        <p:nvPicPr>
          <p:cNvPr id="4" name="Google Shape;270;p2" descr="Logotipo, nome da empresa&#10;&#10;Descrição gerada automaticamente">
            <a:extLst>
              <a:ext uri="{FF2B5EF4-FFF2-40B4-BE49-F238E27FC236}">
                <a16:creationId xmlns:a16="http://schemas.microsoft.com/office/drawing/2014/main" id="{B163B0DD-1283-E5D5-1217-881ABD0A1A3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44624" y="595363"/>
            <a:ext cx="1728192" cy="2429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F78D5AD-2424-594A-F911-C0CF6DB5A3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59066" y="323528"/>
            <a:ext cx="3333333" cy="3866667"/>
          </a:xfrm>
          <a:prstGeom prst="rect">
            <a:avLst/>
          </a:prstGeom>
        </p:spPr>
      </p:pic>
      <p:pic>
        <p:nvPicPr>
          <p:cNvPr id="5" name="Som gravado">
            <a:hlinkClick r:id="" action="ppaction://media"/>
            <a:extLst>
              <a:ext uri="{FF2B5EF4-FFF2-40B4-BE49-F238E27FC236}">
                <a16:creationId xmlns:a16="http://schemas.microsoft.com/office/drawing/2014/main" id="{847A2E9A-9E10-A0E7-2302-09DD96B1E0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23200" y="426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13"/>
    </mc:Choice>
    <mc:Fallback xmlns="">
      <p:transition spd="slow" advTm="38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0B7A560C8B93B40BFAB3252D6883EFB" ma:contentTypeVersion="3" ma:contentTypeDescription="Crie um novo documento." ma:contentTypeScope="" ma:versionID="d786391937a65646b8338ad02a12afb2">
  <xsd:schema xmlns:xsd="http://www.w3.org/2001/XMLSchema" xmlns:xs="http://www.w3.org/2001/XMLSchema" xmlns:p="http://schemas.microsoft.com/office/2006/metadata/properties" xmlns:ns2="f5c42c65-c526-45a2-bbe7-856ab5af4d32" targetNamespace="http://schemas.microsoft.com/office/2006/metadata/properties" ma:root="true" ma:fieldsID="2b15252f06c0c0d0a42e5411198e8866" ns2:_="">
    <xsd:import namespace="f5c42c65-c526-45a2-bbe7-856ab5af4d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c42c65-c526-45a2-bbe7-856ab5af4d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2B18BDF-4E35-4727-A80F-F16AC3384E48}"/>
</file>

<file path=customXml/itemProps2.xml><?xml version="1.0" encoding="utf-8"?>
<ds:datastoreItem xmlns:ds="http://schemas.openxmlformats.org/officeDocument/2006/customXml" ds:itemID="{5111C15D-F28D-400F-AE05-8591CEE6744A}"/>
</file>

<file path=customXml/itemProps3.xml><?xml version="1.0" encoding="utf-8"?>
<ds:datastoreItem xmlns:ds="http://schemas.openxmlformats.org/officeDocument/2006/customXml" ds:itemID="{83FAFC57-07F0-4D94-A6C3-F04635502DB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6359</TotalTime>
  <Words>1860</Words>
  <Application>Microsoft Office PowerPoint</Application>
  <PresentationFormat>Personalizar</PresentationFormat>
  <Paragraphs>265</Paragraphs>
  <Slides>11</Slides>
  <Notes>11</Notes>
  <HiddenSlides>0</HiddenSlides>
  <MMClips>11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9" baseType="lpstr">
      <vt:lpstr>ＭＳ Ｐゴシック</vt:lpstr>
      <vt:lpstr>Abadi</vt:lpstr>
      <vt:lpstr>Arial</vt:lpstr>
      <vt:lpstr>Arial Narrow</vt:lpstr>
      <vt:lpstr>Bahnschrift</vt:lpstr>
      <vt:lpstr>Calibri</vt:lpstr>
      <vt:lpstr>Impact</vt:lpstr>
      <vt:lpstr>NewsPrint</vt:lpstr>
      <vt:lpstr>Apresentação do PowerPoint</vt:lpstr>
      <vt:lpstr>JORNADA DA EXCELÊNCIA ABES</vt:lpstr>
      <vt:lpstr>O modelo: Critérios MEGSA®</vt:lpstr>
      <vt:lpstr>Estratégia da Jornada</vt:lpstr>
      <vt:lpstr>Dois Tipos de Jornada</vt:lpstr>
      <vt:lpstr>Módulos da Jornada</vt:lpstr>
      <vt:lpstr>Módulo I Diagnóstico participativo </vt:lpstr>
      <vt:lpstr>Apresentação do PowerPoint</vt:lpstr>
      <vt:lpstr>Apresentação do PowerPoint</vt:lpstr>
      <vt:lpstr>Apresentação do PowerPoint</vt:lpstr>
      <vt:lpstr>O CNQA agradece sua atenção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JORNADA DE EXCELÊNCIA IPEG</dc:title>
  <dc:creator>Xauf</dc:creator>
  <cp:lastModifiedBy>Carlos Schauff</cp:lastModifiedBy>
  <cp:revision>252</cp:revision>
  <cp:lastPrinted>2015-07-10T11:50:24Z</cp:lastPrinted>
  <dcterms:created xsi:type="dcterms:W3CDTF">2015-07-10T11:15:25Z</dcterms:created>
  <dcterms:modified xsi:type="dcterms:W3CDTF">2026-03-20T19:06:38Z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0x010100F0B7A560C8B93B40BFAB3252D6883EFB</vt:lpwstr>
  </property>
</Properties>
</file>